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469" r:id="rId2"/>
    <p:sldId id="409" r:id="rId3"/>
    <p:sldId id="256" r:id="rId4"/>
    <p:sldId id="445" r:id="rId5"/>
    <p:sldId id="540" r:id="rId6"/>
    <p:sldId id="347" r:id="rId7"/>
    <p:sldId id="345" r:id="rId8"/>
    <p:sldId id="342" r:id="rId9"/>
    <p:sldId id="541" r:id="rId10"/>
    <p:sldId id="542" r:id="rId11"/>
    <p:sldId id="543" r:id="rId12"/>
    <p:sldId id="544" r:id="rId13"/>
    <p:sldId id="476" r:id="rId14"/>
    <p:sldId id="477" r:id="rId15"/>
    <p:sldId id="478" r:id="rId16"/>
    <p:sldId id="479" r:id="rId17"/>
    <p:sldId id="480" r:id="rId18"/>
    <p:sldId id="481" r:id="rId19"/>
    <p:sldId id="323" r:id="rId20"/>
    <p:sldId id="483" r:id="rId21"/>
    <p:sldId id="484" r:id="rId22"/>
    <p:sldId id="560" r:id="rId23"/>
    <p:sldId id="502" r:id="rId24"/>
    <p:sldId id="504" r:id="rId25"/>
    <p:sldId id="464" r:id="rId26"/>
    <p:sldId id="353" r:id="rId27"/>
    <p:sldId id="327" r:id="rId28"/>
    <p:sldId id="553" r:id="rId29"/>
    <p:sldId id="378" r:id="rId30"/>
    <p:sldId id="372" r:id="rId31"/>
    <p:sldId id="373" r:id="rId32"/>
    <p:sldId id="374" r:id="rId33"/>
    <p:sldId id="507" r:id="rId34"/>
    <p:sldId id="506" r:id="rId35"/>
    <p:sldId id="508" r:id="rId36"/>
    <p:sldId id="509" r:id="rId37"/>
    <p:sldId id="510" r:id="rId38"/>
    <p:sldId id="524" r:id="rId39"/>
    <p:sldId id="521" r:id="rId40"/>
    <p:sldId id="522" r:id="rId41"/>
    <p:sldId id="523" r:id="rId42"/>
    <p:sldId id="511" r:id="rId43"/>
    <p:sldId id="561" r:id="rId44"/>
    <p:sldId id="516" r:id="rId45"/>
    <p:sldId id="557" r:id="rId46"/>
    <p:sldId id="558" r:id="rId47"/>
    <p:sldId id="513" r:id="rId48"/>
    <p:sldId id="555" r:id="rId49"/>
    <p:sldId id="343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175"/>
    <a:srgbClr val="33CC33"/>
    <a:srgbClr val="009900"/>
    <a:srgbClr val="00CC00"/>
    <a:srgbClr val="7096E0"/>
    <a:srgbClr val="BEE8E6"/>
    <a:srgbClr val="ABEBE9"/>
    <a:srgbClr val="DAF0F6"/>
    <a:srgbClr val="0088B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4" autoAdjust="0"/>
    <p:restoredTop sz="92270" autoAdjust="0"/>
  </p:normalViewPr>
  <p:slideViewPr>
    <p:cSldViewPr>
      <p:cViewPr varScale="1">
        <p:scale>
          <a:sx n="56" d="100"/>
          <a:sy n="56" d="100"/>
        </p:scale>
        <p:origin x="78" y="13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81AEF-13F1-4F8C-9B5E-D186DA1E490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6B082-286A-4E7D-98EB-DE46C571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8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848B6-BFFD-4C42-BBAC-35A6BD07A6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1338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2803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45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4426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46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2210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48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961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5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7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1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63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8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4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3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3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7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7BD05-7BC9-4EF5-B354-5D43513B86E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04F4D-B7AD-4478-A105-37E18187A5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5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1.jpeg"/><Relationship Id="rId2" Type="http://schemas.openxmlformats.org/officeDocument/2006/relationships/image" Target="../media/image27.jpeg"/><Relationship Id="rId16" Type="http://schemas.openxmlformats.org/officeDocument/2006/relationships/image" Target="../media/image40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microsoft.com/office/2007/relationships/hdphoto" Target="../media/hdphoto14.wdp"/><Relationship Id="rId10" Type="http://schemas.openxmlformats.org/officeDocument/2006/relationships/image" Target="../media/image35.jpg"/><Relationship Id="rId19" Type="http://schemas.microsoft.com/office/2007/relationships/hdphoto" Target="../media/hdphoto15.wdp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t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7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jpeg"/><Relationship Id="rId9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68.png"/><Relationship Id="rId4" Type="http://schemas.openxmlformats.org/officeDocument/2006/relationships/image" Target="../media/image92.jpeg"/><Relationship Id="rId9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68.png"/><Relationship Id="rId3" Type="http://schemas.openxmlformats.org/officeDocument/2006/relationships/image" Target="../media/image99.jpeg"/><Relationship Id="rId7" Type="http://schemas.openxmlformats.org/officeDocument/2006/relationships/image" Target="../media/image70.png"/><Relationship Id="rId12" Type="http://schemas.openxmlformats.org/officeDocument/2006/relationships/image" Target="../media/image10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73.png"/><Relationship Id="rId5" Type="http://schemas.openxmlformats.org/officeDocument/2006/relationships/image" Target="../media/image101.png"/><Relationship Id="rId15" Type="http://schemas.openxmlformats.org/officeDocument/2006/relationships/image" Target="../media/image106.jpe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103.png"/><Relationship Id="rId1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1.png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1.png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2.tiff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tiff"/><Relationship Id="rId5" Type="http://schemas.openxmlformats.org/officeDocument/2006/relationships/image" Target="../media/image115.tiff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image" Target="../media/image13.tiff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24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26.png"/><Relationship Id="rId10" Type="http://schemas.openxmlformats.org/officeDocument/2006/relationships/image" Target="../media/image17.png"/><Relationship Id="rId19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6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enfilm, clipart, Tekenfilm, smiley&#10;&#10;Automatisch gegenereerde beschrijving">
            <a:extLst>
              <a:ext uri="{FF2B5EF4-FFF2-40B4-BE49-F238E27FC236}">
                <a16:creationId xmlns:a16="http://schemas.microsoft.com/office/drawing/2014/main" id="{4F4D012C-7E17-3239-EE51-1AEA6702B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6" y="1206783"/>
            <a:ext cx="2585647" cy="2664000"/>
          </a:xfrm>
          <a:prstGeom prst="rect">
            <a:avLst/>
          </a:prstGeom>
          <a:solidFill>
            <a:srgbClr val="9900CC"/>
          </a:solidFill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F7541737-74F1-1887-55EA-7D1C1FEB3A97}"/>
              </a:ext>
            </a:extLst>
          </p:cNvPr>
          <p:cNvSpPr txBox="1"/>
          <p:nvPr/>
        </p:nvSpPr>
        <p:spPr>
          <a:xfrm>
            <a:off x="3974123" y="2655277"/>
            <a:ext cx="3938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Volgende keer beter!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A91D2F2-E0FE-FC73-5D8F-D9980CD1CB84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 = je verlies nemen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smiley, emoticon, geel, glimlach&#10;&#10;Automatisch gegenereerde beschrijving">
            <a:extLst>
              <a:ext uri="{FF2B5EF4-FFF2-40B4-BE49-F238E27FC236}">
                <a16:creationId xmlns:a16="http://schemas.microsoft.com/office/drawing/2014/main" id="{F01DE7CD-FDDB-D1F8-47C1-8A583F45B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56" y="3284984"/>
            <a:ext cx="5182687" cy="2844000"/>
          </a:xfrm>
          <a:prstGeom prst="rect">
            <a:avLst/>
          </a:prstGeom>
          <a:solidFill>
            <a:srgbClr val="009900"/>
          </a:solidFill>
        </p:spPr>
      </p:pic>
    </p:spTree>
    <p:extLst>
      <p:ext uri="{BB962C8B-B14F-4D97-AF65-F5344CB8AC3E}">
        <p14:creationId xmlns:p14="http://schemas.microsoft.com/office/powerpoint/2010/main" val="3414484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179512" y="216000"/>
            <a:ext cx="7344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6.2 Een klein stukje aarde</a:t>
            </a:r>
          </a:p>
        </p:txBody>
      </p:sp>
    </p:spTree>
    <p:extLst>
      <p:ext uri="{BB962C8B-B14F-4D97-AF65-F5344CB8AC3E}">
        <p14:creationId xmlns:p14="http://schemas.microsoft.com/office/powerpoint/2010/main" val="3726503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A8AFD0F-2278-26F2-C2C6-CFFE530F6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236"/>
            <a:ext cx="9144000" cy="6671820"/>
          </a:xfrm>
          <a:prstGeom prst="rect">
            <a:avLst/>
          </a:prstGeom>
        </p:spPr>
      </p:pic>
      <p:pic>
        <p:nvPicPr>
          <p:cNvPr id="4" name="Afbeelding 3" descr="Afbeelding met diagram&#10;&#10;Automatisch gegenereerde beschrijving">
            <a:extLst>
              <a:ext uri="{FF2B5EF4-FFF2-40B4-BE49-F238E27FC236}">
                <a16:creationId xmlns:a16="http://schemas.microsoft.com/office/drawing/2014/main" id="{22754939-E993-5842-523E-20294F977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66" y="2676088"/>
            <a:ext cx="359068" cy="359068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B9E4B65C-A58A-21FC-A945-A3D1B6CA002E}"/>
              </a:ext>
            </a:extLst>
          </p:cNvPr>
          <p:cNvGrpSpPr/>
          <p:nvPr/>
        </p:nvGrpSpPr>
        <p:grpSpPr>
          <a:xfrm>
            <a:off x="-3" y="-2"/>
            <a:ext cx="9144001" cy="775253"/>
            <a:chOff x="-5" y="-2"/>
            <a:chExt cx="9144001" cy="679739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99AE4812-9092-95CA-1042-26695C2B933F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06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0930BFF7-684F-6D08-05C4-9C55B9A6CF69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Onze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987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A8AFD0F-2278-26F2-C2C6-CFFE530F6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236"/>
            <a:ext cx="9144000" cy="6671820"/>
          </a:xfrm>
          <a:prstGeom prst="rect">
            <a:avLst/>
          </a:prstGeom>
        </p:spPr>
      </p:pic>
      <p:pic>
        <p:nvPicPr>
          <p:cNvPr id="8" name="Afbeelding 7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0060E06B-28B3-728B-6F20-5F51C4CB8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3" y="2352656"/>
            <a:ext cx="1227600" cy="12276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A76754C6-9EBF-89B9-AC36-6A436E1142D2}"/>
              </a:ext>
            </a:extLst>
          </p:cNvPr>
          <p:cNvGrpSpPr/>
          <p:nvPr/>
        </p:nvGrpSpPr>
        <p:grpSpPr>
          <a:xfrm>
            <a:off x="-3" y="-2"/>
            <a:ext cx="9144002" cy="775253"/>
            <a:chOff x="-5" y="-2"/>
            <a:chExt cx="9144002" cy="679739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C1B3A35C-EFC0-A5A3-AF12-1242F81FE9D6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06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249193F6-8A75-A76C-F101-73EA133971E1}"/>
                </a:ext>
              </a:extLst>
            </p:cNvPr>
            <p:cNvSpPr txBox="1"/>
            <p:nvPr/>
          </p:nvSpPr>
          <p:spPr>
            <a:xfrm flipH="1">
              <a:off x="-5" y="121660"/>
              <a:ext cx="9144002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Onze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701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EF7013F-2020-2BF6-4200-CA9D4BBC1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236"/>
            <a:ext cx="9144000" cy="6671820"/>
          </a:xfrm>
          <a:prstGeom prst="rect">
            <a:avLst/>
          </a:prstGeom>
        </p:spPr>
      </p:pic>
      <p:pic>
        <p:nvPicPr>
          <p:cNvPr id="8" name="Afbeelding 7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5BDBC9BB-A2FE-7C91-86E5-1D33A604D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00" y="1590021"/>
            <a:ext cx="2595600" cy="25956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AC6ECDD3-C5AB-5A66-4CF6-9915039B4BE5}"/>
              </a:ext>
            </a:extLst>
          </p:cNvPr>
          <p:cNvGrpSpPr/>
          <p:nvPr/>
        </p:nvGrpSpPr>
        <p:grpSpPr>
          <a:xfrm>
            <a:off x="-3" y="-2"/>
            <a:ext cx="9144001" cy="775253"/>
            <a:chOff x="-5" y="-2"/>
            <a:chExt cx="9144001" cy="679739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A21CA637-1E6C-402D-46C0-742FFD315DCA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06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0E0FB251-BB64-4427-FC9F-C311BEF176D4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Onze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85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306D366-7E57-5AA6-5E3C-071278845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236"/>
            <a:ext cx="9144000" cy="6671820"/>
          </a:xfrm>
          <a:prstGeom prst="rect">
            <a:avLst/>
          </a:prstGeom>
        </p:spPr>
      </p:pic>
      <p:pic>
        <p:nvPicPr>
          <p:cNvPr id="5" name="Afbeelding 4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C18C2001-BD4F-4B84-B6A9-B7F202C16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39" y="1534661"/>
            <a:ext cx="3787200" cy="3787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9911377-1CD3-8771-5E77-1EACCA617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236"/>
            <a:ext cx="9144000" cy="6594764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B671CECC-CCEC-D933-7020-74B4797667D3}"/>
              </a:ext>
            </a:extLst>
          </p:cNvPr>
          <p:cNvGrpSpPr/>
          <p:nvPr/>
        </p:nvGrpSpPr>
        <p:grpSpPr>
          <a:xfrm>
            <a:off x="-3" y="-2"/>
            <a:ext cx="9144002" cy="775253"/>
            <a:chOff x="-5" y="-2"/>
            <a:chExt cx="9144002" cy="679739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1597E180-A013-E096-5AC1-656BF5F88608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06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BFF20A9A-91A2-D1F7-0F42-B269CB1F8202}"/>
                </a:ext>
              </a:extLst>
            </p:cNvPr>
            <p:cNvSpPr txBox="1"/>
            <p:nvPr/>
          </p:nvSpPr>
          <p:spPr>
            <a:xfrm flipH="1">
              <a:off x="-5" y="121660"/>
              <a:ext cx="9144002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Onze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322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42E74715-28BA-83D6-804D-11159CFFA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84" y="463492"/>
            <a:ext cx="5932800" cy="59328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220A623-4EDD-1ADB-F960-DE0C8710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236"/>
            <a:ext cx="9144000" cy="6594764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E27CE234-5B1A-0DEE-4C35-DCA9A4B452FB}"/>
              </a:ext>
            </a:extLst>
          </p:cNvPr>
          <p:cNvGrpSpPr/>
          <p:nvPr/>
        </p:nvGrpSpPr>
        <p:grpSpPr>
          <a:xfrm>
            <a:off x="0" y="0"/>
            <a:ext cx="9144001" cy="775253"/>
            <a:chOff x="-5" y="-2"/>
            <a:chExt cx="9144001" cy="679739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6C56EA4F-4E83-8840-8C46-6B1FF52BDF5F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06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44CA68E3-8DF7-1BF9-B8AA-9AA51657929D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Onze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903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FB3F224A-EDC4-8EE2-A96F-1F342D42D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" y="-1065382"/>
            <a:ext cx="9144000" cy="9252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DD64CE1-9D8B-DFB1-005E-5A3A5DB42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236"/>
            <a:ext cx="9275659" cy="6594764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2E5C14A-A755-91CD-6F3D-A684F3711DCF}"/>
              </a:ext>
            </a:extLst>
          </p:cNvPr>
          <p:cNvGrpSpPr/>
          <p:nvPr/>
        </p:nvGrpSpPr>
        <p:grpSpPr>
          <a:xfrm>
            <a:off x="1" y="0"/>
            <a:ext cx="9144001" cy="775253"/>
            <a:chOff x="-5" y="-2"/>
            <a:chExt cx="9144001" cy="679739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B282C47E-3830-A297-18FF-B76378DFBB84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06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9791706B-6CB7-FDBD-BB72-E45399A9DC7D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Onze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017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, planeet, Aarde, Wereld&#10;&#10;Automatisch gegenereerde beschrijving">
            <a:extLst>
              <a:ext uri="{FF2B5EF4-FFF2-40B4-BE49-F238E27FC236}">
                <a16:creationId xmlns:a16="http://schemas.microsoft.com/office/drawing/2014/main" id="{FFB9C1F3-3747-4D78-0C49-881BDF6F0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1041" y="-2008702"/>
            <a:ext cx="15371804" cy="153718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79B2D63-9D46-3283-B4E3-75E7AA807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236"/>
            <a:ext cx="9144000" cy="6594764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B2E7130A-AF0C-3E60-EFCB-9D498BA3636F}"/>
              </a:ext>
            </a:extLst>
          </p:cNvPr>
          <p:cNvGrpSpPr/>
          <p:nvPr/>
        </p:nvGrpSpPr>
        <p:grpSpPr>
          <a:xfrm>
            <a:off x="-3" y="-2"/>
            <a:ext cx="9144001" cy="775253"/>
            <a:chOff x="-5" y="-2"/>
            <a:chExt cx="9144001" cy="679739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5601B9CA-4BD3-E63E-A5D5-B422E5DFC6FB}"/>
                </a:ext>
              </a:extLst>
            </p:cNvPr>
            <p:cNvSpPr/>
            <p:nvPr/>
          </p:nvSpPr>
          <p:spPr>
            <a:xfrm>
              <a:off x="-4" y="-2"/>
              <a:ext cx="9144000" cy="679739"/>
            </a:xfrm>
            <a:prstGeom prst="rect">
              <a:avLst/>
            </a:prstGeom>
            <a:solidFill>
              <a:srgbClr val="0065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4D54161F-1EAF-65C3-1696-766EE137D1DB}"/>
                </a:ext>
              </a:extLst>
            </p:cNvPr>
            <p:cNvSpPr txBox="1"/>
            <p:nvPr/>
          </p:nvSpPr>
          <p:spPr>
            <a:xfrm flipH="1">
              <a:off x="-5" y="121660"/>
              <a:ext cx="914399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Onze aarde</a:t>
              </a:r>
              <a:endPara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84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id="{FE33C527-1EB5-3594-F6F2-901B333CD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6832"/>
          <a:stretch/>
        </p:blipFill>
        <p:spPr>
          <a:xfrm>
            <a:off x="0" y="-1"/>
            <a:ext cx="9144000" cy="7110621"/>
          </a:xfrm>
          <a:prstGeom prst="rect">
            <a:avLst/>
          </a:prstGeom>
        </p:spPr>
      </p:pic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B82D3577-4486-3B5F-CD95-AD612687F9D6}"/>
              </a:ext>
            </a:extLst>
          </p:cNvPr>
          <p:cNvSpPr/>
          <p:nvPr/>
        </p:nvSpPr>
        <p:spPr>
          <a:xfrm>
            <a:off x="4784718" y="3774332"/>
            <a:ext cx="1361872" cy="1279187"/>
          </a:xfrm>
          <a:custGeom>
            <a:avLst/>
            <a:gdLst>
              <a:gd name="connsiteX0" fmla="*/ 783076 w 1361872"/>
              <a:gd name="connsiteY0" fmla="*/ 131323 h 1279187"/>
              <a:gd name="connsiteX1" fmla="*/ 554476 w 1361872"/>
              <a:gd name="connsiteY1" fmla="*/ 92413 h 1279187"/>
              <a:gd name="connsiteX2" fmla="*/ 184825 w 1361872"/>
              <a:gd name="connsiteY2" fmla="*/ 530157 h 1279187"/>
              <a:gd name="connsiteX3" fmla="*/ 19455 w 1361872"/>
              <a:gd name="connsiteY3" fmla="*/ 583659 h 1279187"/>
              <a:gd name="connsiteX4" fmla="*/ 0 w 1361872"/>
              <a:gd name="connsiteY4" fmla="*/ 642025 h 1279187"/>
              <a:gd name="connsiteX5" fmla="*/ 734438 w 1361872"/>
              <a:gd name="connsiteY5" fmla="*/ 963038 h 1279187"/>
              <a:gd name="connsiteX6" fmla="*/ 739302 w 1361872"/>
              <a:gd name="connsiteY6" fmla="*/ 1191638 h 1279187"/>
              <a:gd name="connsiteX7" fmla="*/ 826851 w 1361872"/>
              <a:gd name="connsiteY7" fmla="*/ 1274323 h 1279187"/>
              <a:gd name="connsiteX8" fmla="*/ 909536 w 1361872"/>
              <a:gd name="connsiteY8" fmla="*/ 1279187 h 1279187"/>
              <a:gd name="connsiteX9" fmla="*/ 1035995 w 1361872"/>
              <a:gd name="connsiteY9" fmla="*/ 1201366 h 1279187"/>
              <a:gd name="connsiteX10" fmla="*/ 933855 w 1361872"/>
              <a:gd name="connsiteY10" fmla="*/ 1011677 h 1279187"/>
              <a:gd name="connsiteX11" fmla="*/ 933855 w 1361872"/>
              <a:gd name="connsiteY11" fmla="*/ 909536 h 1279187"/>
              <a:gd name="connsiteX12" fmla="*/ 1006812 w 1361872"/>
              <a:gd name="connsiteY12" fmla="*/ 690664 h 1279187"/>
              <a:gd name="connsiteX13" fmla="*/ 1206229 w 1361872"/>
              <a:gd name="connsiteY13" fmla="*/ 622570 h 1279187"/>
              <a:gd name="connsiteX14" fmla="*/ 1361872 w 1361872"/>
              <a:gd name="connsiteY14" fmla="*/ 359923 h 1279187"/>
              <a:gd name="connsiteX15" fmla="*/ 1332689 w 1361872"/>
              <a:gd name="connsiteY15" fmla="*/ 204281 h 1279187"/>
              <a:gd name="connsiteX16" fmla="*/ 1250004 w 1361872"/>
              <a:gd name="connsiteY16" fmla="*/ 0 h 1279187"/>
              <a:gd name="connsiteX17" fmla="*/ 885217 w 1361872"/>
              <a:gd name="connsiteY17" fmla="*/ 141051 h 1279187"/>
              <a:gd name="connsiteX18" fmla="*/ 875489 w 1361872"/>
              <a:gd name="connsiteY18" fmla="*/ 350196 h 1279187"/>
              <a:gd name="connsiteX19" fmla="*/ 797668 w 1361872"/>
              <a:gd name="connsiteY19" fmla="*/ 398834 h 1279187"/>
              <a:gd name="connsiteX20" fmla="*/ 690663 w 1361872"/>
              <a:gd name="connsiteY20" fmla="*/ 374515 h 1279187"/>
              <a:gd name="connsiteX21" fmla="*/ 646889 w 1361872"/>
              <a:gd name="connsiteY21" fmla="*/ 199417 h 1279187"/>
              <a:gd name="connsiteX22" fmla="*/ 783076 w 1361872"/>
              <a:gd name="connsiteY22" fmla="*/ 131323 h 127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61872" h="1279187">
                <a:moveTo>
                  <a:pt x="783076" y="131323"/>
                </a:moveTo>
                <a:lnTo>
                  <a:pt x="554476" y="92413"/>
                </a:lnTo>
                <a:lnTo>
                  <a:pt x="184825" y="530157"/>
                </a:lnTo>
                <a:lnTo>
                  <a:pt x="19455" y="583659"/>
                </a:lnTo>
                <a:lnTo>
                  <a:pt x="0" y="642025"/>
                </a:lnTo>
                <a:lnTo>
                  <a:pt x="734438" y="963038"/>
                </a:lnTo>
                <a:lnTo>
                  <a:pt x="739302" y="1191638"/>
                </a:lnTo>
                <a:lnTo>
                  <a:pt x="826851" y="1274323"/>
                </a:lnTo>
                <a:lnTo>
                  <a:pt x="909536" y="1279187"/>
                </a:lnTo>
                <a:lnTo>
                  <a:pt x="1035995" y="1201366"/>
                </a:lnTo>
                <a:lnTo>
                  <a:pt x="933855" y="1011677"/>
                </a:lnTo>
                <a:lnTo>
                  <a:pt x="933855" y="909536"/>
                </a:lnTo>
                <a:lnTo>
                  <a:pt x="1006812" y="690664"/>
                </a:lnTo>
                <a:lnTo>
                  <a:pt x="1206229" y="622570"/>
                </a:lnTo>
                <a:lnTo>
                  <a:pt x="1361872" y="359923"/>
                </a:lnTo>
                <a:lnTo>
                  <a:pt x="1332689" y="204281"/>
                </a:lnTo>
                <a:lnTo>
                  <a:pt x="1250004" y="0"/>
                </a:lnTo>
                <a:lnTo>
                  <a:pt x="885217" y="141051"/>
                </a:lnTo>
                <a:lnTo>
                  <a:pt x="875489" y="350196"/>
                </a:lnTo>
                <a:lnTo>
                  <a:pt x="797668" y="398834"/>
                </a:lnTo>
                <a:lnTo>
                  <a:pt x="690663" y="374515"/>
                </a:lnTo>
                <a:lnTo>
                  <a:pt x="646889" y="199417"/>
                </a:lnTo>
                <a:lnTo>
                  <a:pt x="783076" y="131323"/>
                </a:lnTo>
                <a:close/>
              </a:path>
            </a:pathLst>
          </a:custGeom>
          <a:solidFill>
            <a:srgbClr val="FF66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57ED161-A1BF-B4CC-C033-5A17FE38C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44" y="2808549"/>
            <a:ext cx="149352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4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, natuur, tekst&#10;&#10;Automatisch gegenereerde beschrijving">
            <a:extLst>
              <a:ext uri="{FF2B5EF4-FFF2-40B4-BE49-F238E27FC236}">
                <a16:creationId xmlns:a16="http://schemas.microsoft.com/office/drawing/2014/main" id="{261E5CCA-DC80-FA48-E540-80BEE8C91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9" r="97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B88F2A5-A63F-18E3-6BC0-C5A083123C9D}"/>
              </a:ext>
            </a:extLst>
          </p:cNvPr>
          <p:cNvSpPr txBox="1"/>
          <p:nvPr/>
        </p:nvSpPr>
        <p:spPr>
          <a:xfrm flipH="1">
            <a:off x="530436" y="260648"/>
            <a:ext cx="3609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Klein maar fijn</a:t>
            </a:r>
          </a:p>
        </p:txBody>
      </p:sp>
    </p:spTree>
    <p:extLst>
      <p:ext uri="{BB962C8B-B14F-4D97-AF65-F5344CB8AC3E}">
        <p14:creationId xmlns:p14="http://schemas.microsoft.com/office/powerpoint/2010/main" val="1888160089"/>
      </p:ext>
    </p:extLst>
  </p:cSld>
  <p:clrMapOvr>
    <a:masterClrMapping/>
  </p:clrMapOvr>
  <p:transition spd="slow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, natuur, tekst&#10;&#10;Automatisch gegenereerde beschrijving">
            <a:extLst>
              <a:ext uri="{FF2B5EF4-FFF2-40B4-BE49-F238E27FC236}">
                <a16:creationId xmlns:a16="http://schemas.microsoft.com/office/drawing/2014/main" id="{261E5CCA-DC80-FA48-E540-80BEE8C91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9" r="97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B88F2A5-A63F-18E3-6BC0-C5A083123C9D}"/>
              </a:ext>
            </a:extLst>
          </p:cNvPr>
          <p:cNvSpPr txBox="1"/>
          <p:nvPr/>
        </p:nvSpPr>
        <p:spPr>
          <a:xfrm flipH="1">
            <a:off x="530436" y="260648"/>
            <a:ext cx="3609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 miljoen</a:t>
            </a:r>
          </a:p>
          <a:p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landgenoten</a:t>
            </a:r>
          </a:p>
        </p:txBody>
      </p:sp>
      <p:pic>
        <p:nvPicPr>
          <p:cNvPr id="7" name="Afbeelding 6" descr="Afbeelding met kunst&#10;&#10;Automatisch gegenereerde beschrijving">
            <a:extLst>
              <a:ext uri="{FF2B5EF4-FFF2-40B4-BE49-F238E27FC236}">
                <a16:creationId xmlns:a16="http://schemas.microsoft.com/office/drawing/2014/main" id="{B305E4E3-9472-7093-210C-1A298EE306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1"/>
            <a:ext cx="7128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90454"/>
      </p:ext>
    </p:extLst>
  </p:cSld>
  <p:clrMapOvr>
    <a:masterClrMapping/>
  </p:clrMapOvr>
  <p:transition spd="slow"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58ED511-608D-CF2B-066B-9BED2CB74F1F}"/>
              </a:ext>
            </a:extLst>
          </p:cNvPr>
          <p:cNvSpPr txBox="1"/>
          <p:nvPr/>
        </p:nvSpPr>
        <p:spPr>
          <a:xfrm flipH="1">
            <a:off x="0" y="260648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 culti</a:t>
            </a:r>
          </a:p>
        </p:txBody>
      </p:sp>
      <p:pic>
        <p:nvPicPr>
          <p:cNvPr id="11" name="Afbeelding 10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3DB0EF0B-DAE1-DA70-3199-9CA0248C6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2"/>
          <a:stretch/>
        </p:blipFill>
        <p:spPr>
          <a:xfrm>
            <a:off x="342000" y="1008000"/>
            <a:ext cx="84600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handschrift, legpuzzel, persoon&#10;&#10;Automatisch gegenereerde beschrijving">
            <a:extLst>
              <a:ext uri="{FF2B5EF4-FFF2-40B4-BE49-F238E27FC236}">
                <a16:creationId xmlns:a16="http://schemas.microsoft.com/office/drawing/2014/main" id="{7901EB1E-12E5-0AFB-8DD0-89F764C40C5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87" b="2796"/>
          <a:stretch/>
        </p:blipFill>
        <p:spPr>
          <a:xfrm>
            <a:off x="342000" y="1008000"/>
            <a:ext cx="8460000" cy="5400000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2C9207F6-4F16-490C-68BC-4C6DF6786203}"/>
              </a:ext>
            </a:extLst>
          </p:cNvPr>
          <p:cNvGrpSpPr/>
          <p:nvPr/>
        </p:nvGrpSpPr>
        <p:grpSpPr>
          <a:xfrm>
            <a:off x="-15943" y="0"/>
            <a:ext cx="9159942" cy="864000"/>
            <a:chOff x="-15942" y="0"/>
            <a:chExt cx="9159942" cy="821481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52ECF5C5-C139-DB9B-86E8-C6AE8B1302CC}"/>
                </a:ext>
              </a:extLst>
            </p:cNvPr>
            <p:cNvSpPr/>
            <p:nvPr/>
          </p:nvSpPr>
          <p:spPr>
            <a:xfrm>
              <a:off x="0" y="0"/>
              <a:ext cx="9144000" cy="8214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D5F8FFD2-6CF7-B46F-C44D-E59950538663}"/>
                </a:ext>
              </a:extLst>
            </p:cNvPr>
            <p:cNvSpPr txBox="1"/>
            <p:nvPr/>
          </p:nvSpPr>
          <p:spPr>
            <a:xfrm flipH="1">
              <a:off x="-15942" y="294547"/>
              <a:ext cx="9144001" cy="497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Een flinke puzzel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9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6596" y="216000"/>
            <a:ext cx="586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6.3 Een fijn land</a:t>
            </a:r>
          </a:p>
        </p:txBody>
      </p:sp>
    </p:spTree>
    <p:extLst>
      <p:ext uri="{BB962C8B-B14F-4D97-AF65-F5344CB8AC3E}">
        <p14:creationId xmlns:p14="http://schemas.microsoft.com/office/powerpoint/2010/main" val="2721224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E14FE14F-4D51-857F-FB95-F5C17924E13E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Helemaal op jezelf…</a:t>
            </a:r>
          </a:p>
        </p:txBody>
      </p:sp>
      <p:pic>
        <p:nvPicPr>
          <p:cNvPr id="3" name="Afbeelding 2" descr="Afbeelding met buitenshuis, plant, gras, veld&#10;&#10;Automatisch gegenereerde beschrijving">
            <a:extLst>
              <a:ext uri="{FF2B5EF4-FFF2-40B4-BE49-F238E27FC236}">
                <a16:creationId xmlns:a16="http://schemas.microsoft.com/office/drawing/2014/main" id="{21DCAD0E-64B9-2FD2-3D93-EC973F8BE69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3"/>
          <a:stretch/>
        </p:blipFill>
        <p:spPr>
          <a:xfrm>
            <a:off x="342000" y="1044000"/>
            <a:ext cx="846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CD6DF7C2-70B1-91B3-D2D9-CD550E5DA06A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…of samen?</a:t>
            </a:r>
          </a:p>
        </p:txBody>
      </p:sp>
      <p:pic>
        <p:nvPicPr>
          <p:cNvPr id="3" name="Afbeelding 2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6E2BBD01-7DBC-29B3-74EB-FD49E21B3DD4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728" r="-2561" b="3201"/>
          <a:stretch/>
        </p:blipFill>
        <p:spPr>
          <a:xfrm>
            <a:off x="342000" y="1044000"/>
            <a:ext cx="846000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00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"/>
          <a:stretch/>
        </p:blipFill>
        <p:spPr>
          <a:xfrm>
            <a:off x="6509029" y="5085184"/>
            <a:ext cx="2124075" cy="122967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6B1A090-1547-977E-D0F7-AC51C679F5A0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bouw je een fijn land?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DF6D0B27-315E-DEAE-D67B-7BBADA3F8D63}"/>
              </a:ext>
            </a:extLst>
          </p:cNvPr>
          <p:cNvGrpSpPr/>
          <p:nvPr/>
        </p:nvGrpSpPr>
        <p:grpSpPr>
          <a:xfrm>
            <a:off x="325504" y="1122363"/>
            <a:ext cx="8460000" cy="5400000"/>
            <a:chOff x="325504" y="1122363"/>
            <a:chExt cx="8460000" cy="5400000"/>
          </a:xfrm>
        </p:grpSpPr>
        <p:pic>
          <p:nvPicPr>
            <p:cNvPr id="4" name="Afbeelding 3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" t="12699" r="6727"/>
            <a:stretch/>
          </p:blipFill>
          <p:spPr>
            <a:xfrm>
              <a:off x="325504" y="1122363"/>
              <a:ext cx="8460000" cy="5400000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0A60714C-D9FB-1070-D6B6-A0CE62A04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9734">
              <a:off x="6450720" y="1773356"/>
              <a:ext cx="1022725" cy="4401864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28E1AB1-66C0-78B1-E5E8-2F3FB748B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26"/>
            <a:stretch/>
          </p:blipFill>
          <p:spPr>
            <a:xfrm>
              <a:off x="6648939" y="5043680"/>
              <a:ext cx="2124075" cy="1229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917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ep 97">
            <a:extLst>
              <a:ext uri="{FF2B5EF4-FFF2-40B4-BE49-F238E27FC236}">
                <a16:creationId xmlns:a16="http://schemas.microsoft.com/office/drawing/2014/main" id="{12D8C415-5CC8-FBF6-C31B-92BF94240117}"/>
              </a:ext>
            </a:extLst>
          </p:cNvPr>
          <p:cNvGrpSpPr/>
          <p:nvPr/>
        </p:nvGrpSpPr>
        <p:grpSpPr>
          <a:xfrm>
            <a:off x="6660242" y="4788000"/>
            <a:ext cx="1800000" cy="1800000"/>
            <a:chOff x="6660242" y="4788000"/>
            <a:chExt cx="1800000" cy="1800000"/>
          </a:xfrm>
        </p:grpSpPr>
        <p:sp>
          <p:nvSpPr>
            <p:cNvPr id="44" name="Rechthoek: afgeronde hoeken 43">
              <a:extLst>
                <a:ext uri="{FF2B5EF4-FFF2-40B4-BE49-F238E27FC236}">
                  <a16:creationId xmlns:a16="http://schemas.microsoft.com/office/drawing/2014/main" id="{B4C6400A-57AB-4A7D-BF2A-199DED170AB3}"/>
                </a:ext>
              </a:extLst>
            </p:cNvPr>
            <p:cNvSpPr/>
            <p:nvPr/>
          </p:nvSpPr>
          <p:spPr>
            <a:xfrm>
              <a:off x="6660242" y="4788000"/>
              <a:ext cx="1800000" cy="180000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0" name="Afbeelding 49" descr="Afbeelding met Graphics, symbool, clipart, logo&#10;&#10;Automatisch gegenereerde beschrijving">
              <a:extLst>
                <a:ext uri="{FF2B5EF4-FFF2-40B4-BE49-F238E27FC236}">
                  <a16:creationId xmlns:a16="http://schemas.microsoft.com/office/drawing/2014/main" id="{6691480E-F057-85C6-A4F4-AC82A5610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0" t="13250" r="13250" b="13250"/>
            <a:stretch/>
          </p:blipFill>
          <p:spPr>
            <a:xfrm>
              <a:off x="6824278" y="4941168"/>
              <a:ext cx="1492138" cy="1492138"/>
            </a:xfrm>
            <a:prstGeom prst="rect">
              <a:avLst/>
            </a:prstGeom>
          </p:spPr>
        </p:pic>
      </p:grpSp>
      <p:grpSp>
        <p:nvGrpSpPr>
          <p:cNvPr id="90" name="Groep 89">
            <a:extLst>
              <a:ext uri="{FF2B5EF4-FFF2-40B4-BE49-F238E27FC236}">
                <a16:creationId xmlns:a16="http://schemas.microsoft.com/office/drawing/2014/main" id="{CA3EBCB1-458F-E3F6-BC6D-4A4099D166E3}"/>
              </a:ext>
            </a:extLst>
          </p:cNvPr>
          <p:cNvGrpSpPr/>
          <p:nvPr/>
        </p:nvGrpSpPr>
        <p:grpSpPr>
          <a:xfrm>
            <a:off x="6686070" y="468000"/>
            <a:ext cx="1800000" cy="1800000"/>
            <a:chOff x="6686070" y="468000"/>
            <a:chExt cx="1800000" cy="1800000"/>
          </a:xfrm>
        </p:grpSpPr>
        <p:pic>
          <p:nvPicPr>
            <p:cNvPr id="27" name="Afbeelding 26" descr="Afbeelding met zwart, duisternis, cirkel&#10;&#10;Automatisch gegenereerde beschrijving">
              <a:extLst>
                <a:ext uri="{FF2B5EF4-FFF2-40B4-BE49-F238E27FC236}">
                  <a16:creationId xmlns:a16="http://schemas.microsoft.com/office/drawing/2014/main" id="{D1E177C8-F2AF-41E8-AAF4-9238110F2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101" y="566862"/>
              <a:ext cx="1427588" cy="1602276"/>
            </a:xfrm>
            <a:prstGeom prst="rect">
              <a:avLst/>
            </a:prstGeom>
          </p:spPr>
        </p:pic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EAE6EEA7-64A0-4931-9C53-97D34FF93FFE}"/>
                </a:ext>
              </a:extLst>
            </p:cNvPr>
            <p:cNvSpPr/>
            <p:nvPr/>
          </p:nvSpPr>
          <p:spPr>
            <a:xfrm>
              <a:off x="6686070" y="468000"/>
              <a:ext cx="1800000" cy="1800000"/>
            </a:xfrm>
            <a:prstGeom prst="roundRect">
              <a:avLst/>
            </a:prstGeom>
            <a:noFill/>
            <a:ln w="101600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831D84BA-7255-8567-96C0-6DC96B75B67B}"/>
              </a:ext>
            </a:extLst>
          </p:cNvPr>
          <p:cNvGrpSpPr/>
          <p:nvPr/>
        </p:nvGrpSpPr>
        <p:grpSpPr>
          <a:xfrm>
            <a:off x="529638" y="468000"/>
            <a:ext cx="1800000" cy="1800000"/>
            <a:chOff x="529638" y="468000"/>
            <a:chExt cx="1800000" cy="1800000"/>
          </a:xfrm>
        </p:grpSpPr>
        <p:pic>
          <p:nvPicPr>
            <p:cNvPr id="10" name="Afbeelding 9" descr="Afbeelding met nacht, zwart, duisternis, zwart-wit&#10;&#10;Automatisch gegenereerde beschrijving">
              <a:extLst>
                <a:ext uri="{FF2B5EF4-FFF2-40B4-BE49-F238E27FC236}">
                  <a16:creationId xmlns:a16="http://schemas.microsoft.com/office/drawing/2014/main" id="{3292064F-52A6-2C35-A6C3-5ACE0D44F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1" t="28305" r="19176" b="19550"/>
            <a:stretch/>
          </p:blipFill>
          <p:spPr>
            <a:xfrm>
              <a:off x="588499" y="660312"/>
              <a:ext cx="1684578" cy="1453121"/>
            </a:xfrm>
            <a:prstGeom prst="rect">
              <a:avLst/>
            </a:prstGeom>
          </p:spPr>
        </p:pic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90AE4CF7-6642-4A3C-B7DF-417B5355F436}"/>
                </a:ext>
              </a:extLst>
            </p:cNvPr>
            <p:cNvSpPr/>
            <p:nvPr/>
          </p:nvSpPr>
          <p:spPr>
            <a:xfrm>
              <a:off x="529638" y="468000"/>
              <a:ext cx="1800000" cy="1800000"/>
            </a:xfrm>
            <a:prstGeom prst="roundRect">
              <a:avLst/>
            </a:prstGeom>
            <a:noFill/>
            <a:ln w="101600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5" name="Rechthoek: afgeronde hoeken 34">
            <a:extLst>
              <a:ext uri="{FF2B5EF4-FFF2-40B4-BE49-F238E27FC236}">
                <a16:creationId xmlns:a16="http://schemas.microsoft.com/office/drawing/2014/main" id="{945C2F80-F858-4566-95A7-940D11408019}"/>
              </a:ext>
            </a:extLst>
          </p:cNvPr>
          <p:cNvSpPr/>
          <p:nvPr/>
        </p:nvSpPr>
        <p:spPr>
          <a:xfrm>
            <a:off x="4629364" y="2628000"/>
            <a:ext cx="1800000" cy="1800000"/>
          </a:xfrm>
          <a:prstGeom prst="roundRect">
            <a:avLst/>
          </a:prstGeom>
          <a:solidFill>
            <a:schemeClr val="bg1"/>
          </a:solidFill>
          <a:ln w="101600">
            <a:solidFill>
              <a:srgbClr val="317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1" name="Groep 90">
            <a:extLst>
              <a:ext uri="{FF2B5EF4-FFF2-40B4-BE49-F238E27FC236}">
                <a16:creationId xmlns:a16="http://schemas.microsoft.com/office/drawing/2014/main" id="{756A92C7-D26D-6E9F-11F3-A15C513DD090}"/>
              </a:ext>
            </a:extLst>
          </p:cNvPr>
          <p:cNvGrpSpPr/>
          <p:nvPr/>
        </p:nvGrpSpPr>
        <p:grpSpPr>
          <a:xfrm>
            <a:off x="498498" y="2628000"/>
            <a:ext cx="1831140" cy="1800000"/>
            <a:chOff x="498498" y="2628000"/>
            <a:chExt cx="1831140" cy="1800000"/>
          </a:xfrm>
        </p:grpSpPr>
        <p:sp>
          <p:nvSpPr>
            <p:cNvPr id="29" name="Rechthoek: afgeronde hoeken 28">
              <a:extLst>
                <a:ext uri="{FF2B5EF4-FFF2-40B4-BE49-F238E27FC236}">
                  <a16:creationId xmlns:a16="http://schemas.microsoft.com/office/drawing/2014/main" id="{161D8284-FD2E-4E96-ADB5-875EDFEF127F}"/>
                </a:ext>
              </a:extLst>
            </p:cNvPr>
            <p:cNvSpPr/>
            <p:nvPr/>
          </p:nvSpPr>
          <p:spPr>
            <a:xfrm>
              <a:off x="529638" y="2628000"/>
              <a:ext cx="1800000" cy="180000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0" name="Afbeelding 29" descr="Afbeelding met wiel, band, ontwerp&#10;&#10;Automatisch gegenereerde beschrijving">
              <a:extLst>
                <a:ext uri="{FF2B5EF4-FFF2-40B4-BE49-F238E27FC236}">
                  <a16:creationId xmlns:a16="http://schemas.microsoft.com/office/drawing/2014/main" id="{379691E9-7C7B-EA97-577C-017B151E2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98" y="2657142"/>
              <a:ext cx="1800862" cy="1570179"/>
            </a:xfrm>
            <a:prstGeom prst="rect">
              <a:avLst/>
            </a:prstGeom>
          </p:spPr>
        </p:pic>
      </p:grpSp>
      <p:grpSp>
        <p:nvGrpSpPr>
          <p:cNvPr id="94" name="Groep 93">
            <a:extLst>
              <a:ext uri="{FF2B5EF4-FFF2-40B4-BE49-F238E27FC236}">
                <a16:creationId xmlns:a16="http://schemas.microsoft.com/office/drawing/2014/main" id="{7CD53EFE-285A-130E-C825-352F7A9CEF09}"/>
              </a:ext>
            </a:extLst>
          </p:cNvPr>
          <p:cNvGrpSpPr/>
          <p:nvPr/>
        </p:nvGrpSpPr>
        <p:grpSpPr>
          <a:xfrm>
            <a:off x="6685880" y="2628000"/>
            <a:ext cx="1799999" cy="1800000"/>
            <a:chOff x="6685880" y="2628000"/>
            <a:chExt cx="1799999" cy="1800000"/>
          </a:xfrm>
        </p:grpSpPr>
        <p:sp>
          <p:nvSpPr>
            <p:cNvPr id="26" name="Rechthoek: afgeronde hoeken 25">
              <a:extLst>
                <a:ext uri="{FF2B5EF4-FFF2-40B4-BE49-F238E27FC236}">
                  <a16:creationId xmlns:a16="http://schemas.microsoft.com/office/drawing/2014/main" id="{1F74F625-0149-49F2-82B5-71B02609C50B}"/>
                </a:ext>
              </a:extLst>
            </p:cNvPr>
            <p:cNvSpPr/>
            <p:nvPr/>
          </p:nvSpPr>
          <p:spPr>
            <a:xfrm>
              <a:off x="6685880" y="2628000"/>
              <a:ext cx="1799999" cy="180000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3" name="Afbeelding 32" descr="Afbeelding met lijn, Symmetrie, zwart, schermopname&#10;&#10;Automatisch gegenereerde beschrijving">
              <a:extLst>
                <a:ext uri="{FF2B5EF4-FFF2-40B4-BE49-F238E27FC236}">
                  <a16:creationId xmlns:a16="http://schemas.microsoft.com/office/drawing/2014/main" id="{1EE58F64-AF5C-553B-2984-D97EB6BAB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5116" y="2820149"/>
              <a:ext cx="1621526" cy="1425826"/>
            </a:xfrm>
            <a:prstGeom prst="rect">
              <a:avLst/>
            </a:prstGeom>
          </p:spPr>
        </p:pic>
      </p:grpSp>
      <p:grpSp>
        <p:nvGrpSpPr>
          <p:cNvPr id="95" name="Groep 94">
            <a:extLst>
              <a:ext uri="{FF2B5EF4-FFF2-40B4-BE49-F238E27FC236}">
                <a16:creationId xmlns:a16="http://schemas.microsoft.com/office/drawing/2014/main" id="{1CD35B83-2C53-83FE-FD95-FEE6D0598F07}"/>
              </a:ext>
            </a:extLst>
          </p:cNvPr>
          <p:cNvGrpSpPr/>
          <p:nvPr/>
        </p:nvGrpSpPr>
        <p:grpSpPr>
          <a:xfrm>
            <a:off x="529638" y="4788000"/>
            <a:ext cx="1800000" cy="1800000"/>
            <a:chOff x="529638" y="4788000"/>
            <a:chExt cx="1800000" cy="1800000"/>
          </a:xfrm>
        </p:grpSpPr>
        <p:sp>
          <p:nvSpPr>
            <p:cNvPr id="38" name="Rechthoek: afgeronde hoeken 37">
              <a:extLst>
                <a:ext uri="{FF2B5EF4-FFF2-40B4-BE49-F238E27FC236}">
                  <a16:creationId xmlns:a16="http://schemas.microsoft.com/office/drawing/2014/main" id="{E064CD59-5BE0-4BFF-B32F-798726DC8FB5}"/>
                </a:ext>
              </a:extLst>
            </p:cNvPr>
            <p:cNvSpPr/>
            <p:nvPr/>
          </p:nvSpPr>
          <p:spPr>
            <a:xfrm>
              <a:off x="529638" y="4788000"/>
              <a:ext cx="1800000" cy="180000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6" name="Afbeelding 35" descr="Afbeelding met kunst, schets, Graphics, ontwerp&#10;&#10;Automatisch gegenereerde beschrijving">
              <a:extLst>
                <a:ext uri="{FF2B5EF4-FFF2-40B4-BE49-F238E27FC236}">
                  <a16:creationId xmlns:a16="http://schemas.microsoft.com/office/drawing/2014/main" id="{53DCE3E5-B9EE-D2E2-CA54-48D8CC51B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54" y="4892445"/>
              <a:ext cx="1609568" cy="1683938"/>
            </a:xfrm>
            <a:prstGeom prst="rect">
              <a:avLst/>
            </a:prstGeom>
          </p:spPr>
        </p:pic>
      </p:grpSp>
      <p:grpSp>
        <p:nvGrpSpPr>
          <p:cNvPr id="88" name="Groep 87">
            <a:extLst>
              <a:ext uri="{FF2B5EF4-FFF2-40B4-BE49-F238E27FC236}">
                <a16:creationId xmlns:a16="http://schemas.microsoft.com/office/drawing/2014/main" id="{6E4AE6D7-AB61-FD9B-AA23-25B06B42AEA5}"/>
              </a:ext>
            </a:extLst>
          </p:cNvPr>
          <p:cNvGrpSpPr/>
          <p:nvPr/>
        </p:nvGrpSpPr>
        <p:grpSpPr>
          <a:xfrm>
            <a:off x="2581414" y="468000"/>
            <a:ext cx="1800000" cy="1800000"/>
            <a:chOff x="2581414" y="468000"/>
            <a:chExt cx="1800000" cy="1800000"/>
          </a:xfrm>
        </p:grpSpPr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A163A303-275F-4DA2-921D-615968CA7EDD}"/>
                </a:ext>
              </a:extLst>
            </p:cNvPr>
            <p:cNvSpPr/>
            <p:nvPr/>
          </p:nvSpPr>
          <p:spPr>
            <a:xfrm>
              <a:off x="2581414" y="468000"/>
              <a:ext cx="1800000" cy="180000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9" name="Afbeelding 38" descr="Afbeelding met clipart, schets, silhouet, illustratie&#10;&#10;Automatisch gegenereerde beschrijving">
              <a:extLst>
                <a:ext uri="{FF2B5EF4-FFF2-40B4-BE49-F238E27FC236}">
                  <a16:creationId xmlns:a16="http://schemas.microsoft.com/office/drawing/2014/main" id="{5DCEC2F6-3A9B-74DA-F896-53E8BC67A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6" t="6959" r="8250" b="7967"/>
            <a:stretch/>
          </p:blipFill>
          <p:spPr>
            <a:xfrm>
              <a:off x="2829009" y="641438"/>
              <a:ext cx="1407625" cy="1490867"/>
            </a:xfrm>
            <a:prstGeom prst="rect">
              <a:avLst/>
            </a:prstGeom>
          </p:spPr>
        </p:pic>
      </p:grpSp>
      <p:grpSp>
        <p:nvGrpSpPr>
          <p:cNvPr id="89" name="Groep 88">
            <a:extLst>
              <a:ext uri="{FF2B5EF4-FFF2-40B4-BE49-F238E27FC236}">
                <a16:creationId xmlns:a16="http://schemas.microsoft.com/office/drawing/2014/main" id="{87C0237E-D705-9B9D-7D79-C7E753F6F81E}"/>
              </a:ext>
            </a:extLst>
          </p:cNvPr>
          <p:cNvGrpSpPr/>
          <p:nvPr/>
        </p:nvGrpSpPr>
        <p:grpSpPr>
          <a:xfrm>
            <a:off x="4629364" y="468000"/>
            <a:ext cx="1808757" cy="1800000"/>
            <a:chOff x="4629364" y="468000"/>
            <a:chExt cx="1808757" cy="1800000"/>
          </a:xfrm>
        </p:grpSpPr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83BD11AE-C542-462E-ABED-057DB9EC4958}"/>
                </a:ext>
              </a:extLst>
            </p:cNvPr>
            <p:cNvSpPr/>
            <p:nvPr/>
          </p:nvSpPr>
          <p:spPr>
            <a:xfrm>
              <a:off x="4629364" y="468000"/>
              <a:ext cx="1800000" cy="180000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2" name="Afbeelding 41" descr="Afbeelding met schermopname, silhouet, zwart-wit&#10;&#10;Automatisch gegenereerde beschrijving">
              <a:extLst>
                <a:ext uri="{FF2B5EF4-FFF2-40B4-BE49-F238E27FC236}">
                  <a16:creationId xmlns:a16="http://schemas.microsoft.com/office/drawing/2014/main" id="{61C12CFF-65C7-EFA7-1A72-04A457CE4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121" y="660313"/>
              <a:ext cx="1800000" cy="1501283"/>
            </a:xfrm>
            <a:prstGeom prst="rect">
              <a:avLst/>
            </a:prstGeom>
          </p:spPr>
        </p:pic>
      </p:grpSp>
      <p:grpSp>
        <p:nvGrpSpPr>
          <p:cNvPr id="92" name="Groep 91">
            <a:extLst>
              <a:ext uri="{FF2B5EF4-FFF2-40B4-BE49-F238E27FC236}">
                <a16:creationId xmlns:a16="http://schemas.microsoft.com/office/drawing/2014/main" id="{F23653A4-F3B0-D789-0677-A69A11170489}"/>
              </a:ext>
            </a:extLst>
          </p:cNvPr>
          <p:cNvGrpSpPr/>
          <p:nvPr/>
        </p:nvGrpSpPr>
        <p:grpSpPr>
          <a:xfrm>
            <a:off x="2581414" y="2628000"/>
            <a:ext cx="1800000" cy="1800000"/>
            <a:chOff x="2581414" y="2628000"/>
            <a:chExt cx="1800000" cy="1800000"/>
          </a:xfrm>
        </p:grpSpPr>
        <p:sp>
          <p:nvSpPr>
            <p:cNvPr id="32" name="Rechthoek: afgeronde hoeken 31">
              <a:extLst>
                <a:ext uri="{FF2B5EF4-FFF2-40B4-BE49-F238E27FC236}">
                  <a16:creationId xmlns:a16="http://schemas.microsoft.com/office/drawing/2014/main" id="{36DEA9E2-C84D-4867-87A0-9CF863F88419}"/>
                </a:ext>
              </a:extLst>
            </p:cNvPr>
            <p:cNvSpPr/>
            <p:nvPr/>
          </p:nvSpPr>
          <p:spPr>
            <a:xfrm>
              <a:off x="2581414" y="2628000"/>
              <a:ext cx="1800000" cy="180000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5" name="Afbeelding 44" descr="Afbeelding met clipart, tekening, illustratie, kunst&#10;&#10;Automatisch gegenereerde beschrijving">
              <a:extLst>
                <a:ext uri="{FF2B5EF4-FFF2-40B4-BE49-F238E27FC236}">
                  <a16:creationId xmlns:a16="http://schemas.microsoft.com/office/drawing/2014/main" id="{23964FF1-5327-7477-6B20-15D052D39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4" t="3561" r="16636" b="32096"/>
            <a:stretch/>
          </p:blipFill>
          <p:spPr>
            <a:xfrm>
              <a:off x="2839981" y="2714976"/>
              <a:ext cx="1282865" cy="1626048"/>
            </a:xfrm>
            <a:prstGeom prst="rect">
              <a:avLst/>
            </a:prstGeom>
          </p:spPr>
        </p:pic>
      </p:grpSp>
      <p:grpSp>
        <p:nvGrpSpPr>
          <p:cNvPr id="97" name="Groep 96">
            <a:extLst>
              <a:ext uri="{FF2B5EF4-FFF2-40B4-BE49-F238E27FC236}">
                <a16:creationId xmlns:a16="http://schemas.microsoft.com/office/drawing/2014/main" id="{9AFCB195-8E6B-EC70-663A-45E49A1101A5}"/>
              </a:ext>
            </a:extLst>
          </p:cNvPr>
          <p:cNvGrpSpPr/>
          <p:nvPr/>
        </p:nvGrpSpPr>
        <p:grpSpPr>
          <a:xfrm>
            <a:off x="4669846" y="4788000"/>
            <a:ext cx="1800000" cy="1800000"/>
            <a:chOff x="4669846" y="4788000"/>
            <a:chExt cx="1800000" cy="1800000"/>
          </a:xfrm>
        </p:grpSpPr>
        <p:sp>
          <p:nvSpPr>
            <p:cNvPr id="47" name="Rechthoek: afgeronde hoeken 46">
              <a:extLst>
                <a:ext uri="{FF2B5EF4-FFF2-40B4-BE49-F238E27FC236}">
                  <a16:creationId xmlns:a16="http://schemas.microsoft.com/office/drawing/2014/main" id="{A34D25B0-6E1D-446C-A3B9-0A93CC027D55}"/>
                </a:ext>
              </a:extLst>
            </p:cNvPr>
            <p:cNvSpPr/>
            <p:nvPr/>
          </p:nvSpPr>
          <p:spPr>
            <a:xfrm>
              <a:off x="4669846" y="4788000"/>
              <a:ext cx="1800000" cy="180000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6" name="Afbeelding 55" descr="Afbeelding met cirkel, duisternis, nacht, zwart-wit&#10;&#10;Automatisch gegenereerde beschrijving">
              <a:extLst>
                <a:ext uri="{FF2B5EF4-FFF2-40B4-BE49-F238E27FC236}">
                  <a16:creationId xmlns:a16="http://schemas.microsoft.com/office/drawing/2014/main" id="{E8F968F0-6569-5EA3-689D-C9E0F6AA6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492" y="4894404"/>
              <a:ext cx="1676464" cy="1649492"/>
            </a:xfrm>
            <a:prstGeom prst="rect">
              <a:avLst/>
            </a:prstGeom>
          </p:spPr>
        </p:pic>
      </p:grpSp>
      <p:pic>
        <p:nvPicPr>
          <p:cNvPr id="60" name="Afbeelding 59" descr="Afbeelding met schets, tekening, zwart, kunst&#10;&#10;Automatisch gegenereerde beschrijving">
            <a:extLst>
              <a:ext uri="{FF2B5EF4-FFF2-40B4-BE49-F238E27FC236}">
                <a16:creationId xmlns:a16="http://schemas.microsoft.com/office/drawing/2014/main" id="{A607171C-5B59-608E-0052-83C91EBB16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47" y="2810026"/>
            <a:ext cx="1705117" cy="1435949"/>
          </a:xfrm>
          <a:prstGeom prst="rect">
            <a:avLst/>
          </a:prstGeom>
        </p:spPr>
      </p:pic>
      <p:grpSp>
        <p:nvGrpSpPr>
          <p:cNvPr id="96" name="Groep 95">
            <a:extLst>
              <a:ext uri="{FF2B5EF4-FFF2-40B4-BE49-F238E27FC236}">
                <a16:creationId xmlns:a16="http://schemas.microsoft.com/office/drawing/2014/main" id="{BA88ABC4-125E-6C17-0F99-B730C533EA25}"/>
              </a:ext>
            </a:extLst>
          </p:cNvPr>
          <p:cNvGrpSpPr/>
          <p:nvPr/>
        </p:nvGrpSpPr>
        <p:grpSpPr>
          <a:xfrm>
            <a:off x="2555776" y="4788000"/>
            <a:ext cx="1800000" cy="1800000"/>
            <a:chOff x="2555776" y="4788000"/>
            <a:chExt cx="1800000" cy="1800000"/>
          </a:xfrm>
        </p:grpSpPr>
        <p:sp>
          <p:nvSpPr>
            <p:cNvPr id="41" name="Rechthoek: afgeronde hoeken 40">
              <a:extLst>
                <a:ext uri="{FF2B5EF4-FFF2-40B4-BE49-F238E27FC236}">
                  <a16:creationId xmlns:a16="http://schemas.microsoft.com/office/drawing/2014/main" id="{B0C350F2-64BF-4CB5-AFA1-288A2FDB2319}"/>
                </a:ext>
              </a:extLst>
            </p:cNvPr>
            <p:cNvSpPr/>
            <p:nvPr/>
          </p:nvSpPr>
          <p:spPr>
            <a:xfrm>
              <a:off x="2555776" y="4788000"/>
              <a:ext cx="1800000" cy="180000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2" name="Afbeelding 61" descr="Afbeelding met symbool, Graphics, logo, zwart-wit&#10;&#10;Automatisch gegenereerde beschrijving">
              <a:extLst>
                <a:ext uri="{FF2B5EF4-FFF2-40B4-BE49-F238E27FC236}">
                  <a16:creationId xmlns:a16="http://schemas.microsoft.com/office/drawing/2014/main" id="{B54784E6-F9E3-4926-159E-4F4640DFA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89" y="4901419"/>
              <a:ext cx="1654774" cy="1665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3407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174092AD-9BFB-1F3C-B279-8068E59B5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 descr="Afbeelding met silhouet, zwart-wit&#10;&#10;Automatisch gegenereerde beschrijving">
            <a:extLst>
              <a:ext uri="{FF2B5EF4-FFF2-40B4-BE49-F238E27FC236}">
                <a16:creationId xmlns:a16="http://schemas.microsoft.com/office/drawing/2014/main" id="{6C8C3B91-61F5-5805-55C3-19FCF0639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4" y="5690166"/>
            <a:ext cx="662632" cy="567532"/>
          </a:xfrm>
          <a:prstGeom prst="rect">
            <a:avLst/>
          </a:prstGeom>
        </p:spPr>
      </p:pic>
      <p:grpSp>
        <p:nvGrpSpPr>
          <p:cNvPr id="46" name="Groep 45">
            <a:extLst>
              <a:ext uri="{FF2B5EF4-FFF2-40B4-BE49-F238E27FC236}">
                <a16:creationId xmlns:a16="http://schemas.microsoft.com/office/drawing/2014/main" id="{50763D04-7BF4-F317-E535-5238C4DBF5F7}"/>
              </a:ext>
            </a:extLst>
          </p:cNvPr>
          <p:cNvGrpSpPr/>
          <p:nvPr/>
        </p:nvGrpSpPr>
        <p:grpSpPr>
          <a:xfrm>
            <a:off x="396000" y="900000"/>
            <a:ext cx="3762000" cy="2832350"/>
            <a:chOff x="396000" y="900000"/>
            <a:chExt cx="3762000" cy="2832350"/>
          </a:xfrm>
        </p:grpSpPr>
        <p:pic>
          <p:nvPicPr>
            <p:cNvPr id="36" name="Afbeelding 35" descr="Afbeelding met buitenshuis, wolk, hemel, raam&#10;&#10;Automatisch gegenereerde beschrijving">
              <a:extLst>
                <a:ext uri="{FF2B5EF4-FFF2-40B4-BE49-F238E27FC236}">
                  <a16:creationId xmlns:a16="http://schemas.microsoft.com/office/drawing/2014/main" id="{190FF8CD-FAEC-7F32-735E-E8347CA72939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5"/>
            <a:stretch/>
          </p:blipFill>
          <p:spPr>
            <a:xfrm>
              <a:off x="756000" y="900000"/>
              <a:ext cx="3402000" cy="2321407"/>
            </a:xfrm>
            <a:prstGeom prst="rect">
              <a:avLst/>
            </a:prstGeom>
          </p:spPr>
        </p:pic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0923B56A-1001-4B78-8E29-85B3DADAC9B4}"/>
                </a:ext>
              </a:extLst>
            </p:cNvPr>
            <p:cNvSpPr txBox="1"/>
            <p:nvPr/>
          </p:nvSpPr>
          <p:spPr>
            <a:xfrm>
              <a:off x="756000" y="3204000"/>
              <a:ext cx="3402000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nl-NL" sz="1600" b="1" dirty="0">
                  <a:solidFill>
                    <a:srgbClr val="317175"/>
                  </a:solidFill>
                </a:rPr>
                <a:t>…heeft iedereen een dak</a:t>
              </a:r>
            </a:p>
            <a:p>
              <a:pPr algn="ctr">
                <a:lnSpc>
                  <a:spcPts val="1700"/>
                </a:lnSpc>
              </a:pPr>
              <a:r>
                <a:rPr lang="nl-NL" sz="1600" b="1" dirty="0">
                  <a:solidFill>
                    <a:srgbClr val="317175"/>
                  </a:solidFill>
                </a:rPr>
                <a:t>boven z’n hoofd.</a:t>
              </a:r>
            </a:p>
          </p:txBody>
        </p:sp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8DB80D08-8B3A-B79E-4306-3191F24C64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6000" y="2844000"/>
              <a:ext cx="720000" cy="720000"/>
              <a:chOff x="529639" y="467999"/>
              <a:chExt cx="1800001" cy="1800000"/>
            </a:xfrm>
          </p:grpSpPr>
          <p:sp>
            <p:nvSpPr>
              <p:cNvPr id="5" name="Rechthoek: afgeronde hoeken 4">
                <a:extLst>
                  <a:ext uri="{FF2B5EF4-FFF2-40B4-BE49-F238E27FC236}">
                    <a16:creationId xmlns:a16="http://schemas.microsoft.com/office/drawing/2014/main" id="{0E4CFC21-6591-4BCB-1259-6D458A4D95B4}"/>
                  </a:ext>
                </a:extLst>
              </p:cNvPr>
              <p:cNvSpPr/>
              <p:nvPr/>
            </p:nvSpPr>
            <p:spPr>
              <a:xfrm>
                <a:off x="529639" y="467999"/>
                <a:ext cx="1800001" cy="1800000"/>
              </a:xfrm>
              <a:prstGeom prst="roundRect">
                <a:avLst/>
              </a:prstGeom>
              <a:solidFill>
                <a:schemeClr val="bg1"/>
              </a:solidFill>
              <a:ln w="34925">
                <a:solidFill>
                  <a:srgbClr val="3171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3" name="Afbeelding 2" descr="Afbeelding met nacht, zwart, duisternis, zwart-wit&#10;&#10;Automatisch gegenereerde beschrijving">
                <a:extLst>
                  <a:ext uri="{FF2B5EF4-FFF2-40B4-BE49-F238E27FC236}">
                    <a16:creationId xmlns:a16="http://schemas.microsoft.com/office/drawing/2014/main" id="{7ADEA87B-1F8F-79F0-B0CF-0EF27C1FB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21" t="28305" r="19176" b="19550"/>
              <a:stretch/>
            </p:blipFill>
            <p:spPr>
              <a:xfrm>
                <a:off x="588499" y="660312"/>
                <a:ext cx="1684578" cy="1453121"/>
              </a:xfrm>
              <a:prstGeom prst="rect">
                <a:avLst/>
              </a:prstGeom>
            </p:spPr>
          </p:pic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D6504DD9-374F-5260-435B-C712C4AA2C15}"/>
              </a:ext>
            </a:extLst>
          </p:cNvPr>
          <p:cNvGrpSpPr/>
          <p:nvPr/>
        </p:nvGrpSpPr>
        <p:grpSpPr>
          <a:xfrm>
            <a:off x="4679959" y="900000"/>
            <a:ext cx="3762042" cy="2664000"/>
            <a:chOff x="4679959" y="900000"/>
            <a:chExt cx="3762042" cy="2664000"/>
          </a:xfrm>
        </p:grpSpPr>
        <p:pic>
          <p:nvPicPr>
            <p:cNvPr id="38" name="Afbeelding 37" descr="Afbeelding met kamer, persoon, Medische apparatuur, ziekenhuiskamer&#10;&#10;Automatisch gegenereerde beschrijving">
              <a:extLst>
                <a:ext uri="{FF2B5EF4-FFF2-40B4-BE49-F238E27FC236}">
                  <a16:creationId xmlns:a16="http://schemas.microsoft.com/office/drawing/2014/main" id="{738F9C3F-9805-1538-4402-E5212074E4B0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15"/>
            <a:stretch/>
          </p:blipFill>
          <p:spPr>
            <a:xfrm>
              <a:off x="5040000" y="900000"/>
              <a:ext cx="3402001" cy="2322000"/>
            </a:xfrm>
            <a:prstGeom prst="rect">
              <a:avLst/>
            </a:prstGeom>
          </p:spPr>
        </p:pic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754FDB3A-D18B-45C1-A330-9D9339A4AE03}"/>
                </a:ext>
              </a:extLst>
            </p:cNvPr>
            <p:cNvSpPr txBox="1"/>
            <p:nvPr/>
          </p:nvSpPr>
          <p:spPr>
            <a:xfrm>
              <a:off x="5040000" y="3204000"/>
              <a:ext cx="3402000" cy="31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nl-NL" sz="1600" b="1" dirty="0">
                  <a:solidFill>
                    <a:srgbClr val="317175"/>
                  </a:solidFill>
                </a:rPr>
                <a:t>…krijg je hulp als je ziek bent.</a:t>
              </a:r>
            </a:p>
          </p:txBody>
        </p:sp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912EB773-A8FA-71B4-77FA-ABEEE304A4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79959" y="2844000"/>
              <a:ext cx="720000" cy="720000"/>
              <a:chOff x="2581414" y="468000"/>
              <a:chExt cx="1800000" cy="1800000"/>
            </a:xfrm>
          </p:grpSpPr>
          <p:sp>
            <p:nvSpPr>
              <p:cNvPr id="10" name="Rechthoek: afgeronde hoeken 9">
                <a:extLst>
                  <a:ext uri="{FF2B5EF4-FFF2-40B4-BE49-F238E27FC236}">
                    <a16:creationId xmlns:a16="http://schemas.microsoft.com/office/drawing/2014/main" id="{39A68643-0129-6F5B-FE1D-9FB32EC0BE9A}"/>
                  </a:ext>
                </a:extLst>
              </p:cNvPr>
              <p:cNvSpPr/>
              <p:nvPr/>
            </p:nvSpPr>
            <p:spPr>
              <a:xfrm>
                <a:off x="2581414" y="468000"/>
                <a:ext cx="1800000" cy="1800000"/>
              </a:xfrm>
              <a:prstGeom prst="roundRect">
                <a:avLst/>
              </a:prstGeom>
              <a:solidFill>
                <a:schemeClr val="bg1"/>
              </a:solidFill>
              <a:ln w="34925">
                <a:solidFill>
                  <a:srgbClr val="3171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pic>
            <p:nvPicPr>
              <p:cNvPr id="11" name="Afbeelding 10" descr="Afbeelding met clipart, schets, silhouet, illustratie&#10;&#10;Automatisch gegenereerde beschrijving">
                <a:extLst>
                  <a:ext uri="{FF2B5EF4-FFF2-40B4-BE49-F238E27FC236}">
                    <a16:creationId xmlns:a16="http://schemas.microsoft.com/office/drawing/2014/main" id="{C0215BD0-3C60-85C2-590A-6C6B89298A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26" t="6959" r="8250" b="7967"/>
              <a:stretch/>
            </p:blipFill>
            <p:spPr>
              <a:xfrm>
                <a:off x="2829009" y="641438"/>
                <a:ext cx="1407625" cy="1490867"/>
              </a:xfrm>
              <a:prstGeom prst="rect">
                <a:avLst/>
              </a:prstGeom>
            </p:spPr>
          </p:pic>
        </p:grpSp>
      </p:grpSp>
      <p:grpSp>
        <p:nvGrpSpPr>
          <p:cNvPr id="49" name="Groep 48">
            <a:extLst>
              <a:ext uri="{FF2B5EF4-FFF2-40B4-BE49-F238E27FC236}">
                <a16:creationId xmlns:a16="http://schemas.microsoft.com/office/drawing/2014/main" id="{1526BDBA-84F4-0E30-714D-276416495A3B}"/>
              </a:ext>
            </a:extLst>
          </p:cNvPr>
          <p:cNvGrpSpPr/>
          <p:nvPr/>
        </p:nvGrpSpPr>
        <p:grpSpPr>
          <a:xfrm>
            <a:off x="396000" y="3780000"/>
            <a:ext cx="3762000" cy="2664000"/>
            <a:chOff x="396000" y="3780000"/>
            <a:chExt cx="3762000" cy="2664000"/>
          </a:xfrm>
        </p:grpSpPr>
        <p:pic>
          <p:nvPicPr>
            <p:cNvPr id="41" name="Afbeelding 40" descr="Afbeelding met kleding, persoon, overdekt, Leren&#10;&#10;Automatisch gegenereerde beschrijving">
              <a:extLst>
                <a:ext uri="{FF2B5EF4-FFF2-40B4-BE49-F238E27FC236}">
                  <a16:creationId xmlns:a16="http://schemas.microsoft.com/office/drawing/2014/main" id="{227826C0-6D2C-CCD2-DC10-7F34F763C425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64"/>
            <a:stretch/>
          </p:blipFill>
          <p:spPr>
            <a:xfrm>
              <a:off x="756000" y="3780000"/>
              <a:ext cx="3402000" cy="2322000"/>
            </a:xfrm>
            <a:prstGeom prst="rect">
              <a:avLst/>
            </a:prstGeom>
          </p:spPr>
        </p:pic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F8F2E3F5-774D-4096-8CE9-5F1E70B12B70}"/>
                </a:ext>
              </a:extLst>
            </p:cNvPr>
            <p:cNvSpPr txBox="1"/>
            <p:nvPr/>
          </p:nvSpPr>
          <p:spPr>
            <a:xfrm>
              <a:off x="756000" y="6084000"/>
              <a:ext cx="3402000" cy="31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nl-NL" sz="1600" b="1" dirty="0">
                  <a:solidFill>
                    <a:srgbClr val="317175"/>
                  </a:solidFill>
                </a:rPr>
                <a:t>…kan iedereen naar school.</a:t>
              </a: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1BC1CA65-1DC1-DA1C-6C3E-ABEF1384BF9A}"/>
                </a:ext>
              </a:extLst>
            </p:cNvPr>
            <p:cNvGrpSpPr>
              <a:grpSpLocks/>
            </p:cNvGrpSpPr>
            <p:nvPr/>
          </p:nvGrpSpPr>
          <p:grpSpPr>
            <a:xfrm>
              <a:off x="396000" y="5724000"/>
              <a:ext cx="720001" cy="720000"/>
              <a:chOff x="4629364" y="468000"/>
              <a:chExt cx="1808760" cy="1800000"/>
            </a:xfrm>
          </p:grpSpPr>
          <p:sp>
            <p:nvSpPr>
              <p:cNvPr id="13" name="Rechthoek: afgeronde hoeken 12">
                <a:extLst>
                  <a:ext uri="{FF2B5EF4-FFF2-40B4-BE49-F238E27FC236}">
                    <a16:creationId xmlns:a16="http://schemas.microsoft.com/office/drawing/2014/main" id="{121E28AB-8712-F950-D8FC-B76D29276681}"/>
                  </a:ext>
                </a:extLst>
              </p:cNvPr>
              <p:cNvSpPr/>
              <p:nvPr/>
            </p:nvSpPr>
            <p:spPr>
              <a:xfrm>
                <a:off x="4629364" y="468000"/>
                <a:ext cx="1800000" cy="1800000"/>
              </a:xfrm>
              <a:prstGeom prst="roundRect">
                <a:avLst/>
              </a:prstGeom>
              <a:solidFill>
                <a:schemeClr val="bg1"/>
              </a:solidFill>
              <a:ln w="34925">
                <a:solidFill>
                  <a:srgbClr val="3171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4" name="Afbeelding 13" descr="Afbeelding met schermopname, silhouet, zwart-wit&#10;&#10;Automatisch gegenereerde beschrijving">
                <a:extLst>
                  <a:ext uri="{FF2B5EF4-FFF2-40B4-BE49-F238E27FC236}">
                    <a16:creationId xmlns:a16="http://schemas.microsoft.com/office/drawing/2014/main" id="{20EF2DEC-5F26-BE03-A212-F6D837301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124" y="660313"/>
                <a:ext cx="1800000" cy="1501283"/>
              </a:xfrm>
              <a:prstGeom prst="rect">
                <a:avLst/>
              </a:prstGeom>
            </p:spPr>
          </p:pic>
        </p:grp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8660416F-EEED-AFF4-DDBD-222075E9E689}"/>
              </a:ext>
            </a:extLst>
          </p:cNvPr>
          <p:cNvGrpSpPr/>
          <p:nvPr/>
        </p:nvGrpSpPr>
        <p:grpSpPr>
          <a:xfrm>
            <a:off x="4679959" y="3780000"/>
            <a:ext cx="3762041" cy="2664000"/>
            <a:chOff x="4679959" y="3780000"/>
            <a:chExt cx="3762041" cy="2664000"/>
          </a:xfrm>
        </p:grpSpPr>
        <p:pic>
          <p:nvPicPr>
            <p:cNvPr id="43" name="Afbeelding 42" descr="Afbeelding met buitenshuis, vliegtuig, hemel, vlak&#10;&#10;Automatisch gegenereerde beschrijving">
              <a:extLst>
                <a:ext uri="{FF2B5EF4-FFF2-40B4-BE49-F238E27FC236}">
                  <a16:creationId xmlns:a16="http://schemas.microsoft.com/office/drawing/2014/main" id="{2EE8A975-E120-0DDF-B402-E02BB4094FBD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3"/>
            <a:stretch/>
          </p:blipFill>
          <p:spPr>
            <a:xfrm>
              <a:off x="5040000" y="3780000"/>
              <a:ext cx="3402000" cy="2322000"/>
            </a:xfrm>
            <a:prstGeom prst="rect">
              <a:avLst/>
            </a:prstGeom>
          </p:spPr>
        </p:pic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F204BB75-01C5-4A62-AFD8-9B402CEFCA50}"/>
                </a:ext>
              </a:extLst>
            </p:cNvPr>
            <p:cNvSpPr txBox="1"/>
            <p:nvPr/>
          </p:nvSpPr>
          <p:spPr>
            <a:xfrm>
              <a:off x="5040000" y="6084000"/>
              <a:ext cx="3402000" cy="31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nl-NL" sz="1600" b="1" dirty="0">
                  <a:solidFill>
                    <a:srgbClr val="317175"/>
                  </a:solidFill>
                </a:rPr>
                <a:t>…zijn we goed beschermd.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9BD2103E-BACC-44E2-39E4-850E85B113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79959" y="5724000"/>
              <a:ext cx="720000" cy="720000"/>
              <a:chOff x="6686070" y="468000"/>
              <a:chExt cx="1800000" cy="1800000"/>
            </a:xfrm>
          </p:grpSpPr>
          <p:sp>
            <p:nvSpPr>
              <p:cNvPr id="21" name="Rechthoek: afgeronde hoeken 20">
                <a:extLst>
                  <a:ext uri="{FF2B5EF4-FFF2-40B4-BE49-F238E27FC236}">
                    <a16:creationId xmlns:a16="http://schemas.microsoft.com/office/drawing/2014/main" id="{05E432CF-6F33-79D9-FECE-DCBFC94976BB}"/>
                  </a:ext>
                </a:extLst>
              </p:cNvPr>
              <p:cNvSpPr/>
              <p:nvPr/>
            </p:nvSpPr>
            <p:spPr>
              <a:xfrm>
                <a:off x="6686070" y="468000"/>
                <a:ext cx="1800000" cy="1800000"/>
              </a:xfrm>
              <a:prstGeom prst="roundRect">
                <a:avLst/>
              </a:prstGeom>
              <a:solidFill>
                <a:schemeClr val="bg1"/>
              </a:solidFill>
              <a:ln w="34925">
                <a:solidFill>
                  <a:srgbClr val="3171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20" name="Afbeelding 19" descr="Afbeelding met zwart, duisternis, cirkel&#10;&#10;Automatisch gegenereerde beschrijving">
                <a:extLst>
                  <a:ext uri="{FF2B5EF4-FFF2-40B4-BE49-F238E27FC236}">
                    <a16:creationId xmlns:a16="http://schemas.microsoft.com/office/drawing/2014/main" id="{7AEA2ADC-4A3F-6ADA-753A-F90C59A0B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101" y="566862"/>
                <a:ext cx="1427588" cy="1602276"/>
              </a:xfrm>
              <a:prstGeom prst="rect">
                <a:avLst/>
              </a:prstGeom>
            </p:spPr>
          </p:pic>
        </p:grpSp>
      </p:grpSp>
      <p:sp>
        <p:nvSpPr>
          <p:cNvPr id="45" name="Tekstvak 44">
            <a:extLst>
              <a:ext uri="{FF2B5EF4-FFF2-40B4-BE49-F238E27FC236}">
                <a16:creationId xmlns:a16="http://schemas.microsoft.com/office/drawing/2014/main" id="{D1271D79-DF53-84FB-EFD5-EF84B748B6A7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een fijn land</a:t>
            </a:r>
          </a:p>
        </p:txBody>
      </p:sp>
    </p:spTree>
    <p:extLst>
      <p:ext uri="{BB962C8B-B14F-4D97-AF65-F5344CB8AC3E}">
        <p14:creationId xmlns:p14="http://schemas.microsoft.com/office/powerpoint/2010/main" val="3169094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4FD47EB9-E22B-3FE4-AD89-F14386874C25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een fijn land</a:t>
            </a:r>
          </a:p>
        </p:txBody>
      </p:sp>
      <p:grpSp>
        <p:nvGrpSpPr>
          <p:cNvPr id="41" name="Groep 40">
            <a:extLst>
              <a:ext uri="{FF2B5EF4-FFF2-40B4-BE49-F238E27FC236}">
                <a16:creationId xmlns:a16="http://schemas.microsoft.com/office/drawing/2014/main" id="{B9D195FE-F172-2944-A79C-8C086B3567D9}"/>
              </a:ext>
            </a:extLst>
          </p:cNvPr>
          <p:cNvGrpSpPr/>
          <p:nvPr/>
        </p:nvGrpSpPr>
        <p:grpSpPr>
          <a:xfrm>
            <a:off x="395536" y="900000"/>
            <a:ext cx="3762464" cy="2664000"/>
            <a:chOff x="395536" y="900000"/>
            <a:chExt cx="3762464" cy="2664000"/>
          </a:xfrm>
        </p:grpSpPr>
        <p:pic>
          <p:nvPicPr>
            <p:cNvPr id="26" name="Afbeelding 25" descr="Afbeelding met hemel, buitenshuis, tractor, landbouw&#10;&#10;Automatisch gegenereerde beschrijving">
              <a:extLst>
                <a:ext uri="{FF2B5EF4-FFF2-40B4-BE49-F238E27FC236}">
                  <a16:creationId xmlns:a16="http://schemas.microsoft.com/office/drawing/2014/main" id="{C9724AC5-9F1B-DFBF-6C3F-C441C281C95D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6"/>
            <a:stretch/>
          </p:blipFill>
          <p:spPr>
            <a:xfrm>
              <a:off x="756000" y="900000"/>
              <a:ext cx="3402000" cy="2322000"/>
            </a:xfrm>
            <a:prstGeom prst="rect">
              <a:avLst/>
            </a:prstGeom>
          </p:spPr>
        </p:pic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C5753968-4A04-463F-ACDA-E9705156ED6A}"/>
                </a:ext>
              </a:extLst>
            </p:cNvPr>
            <p:cNvSpPr txBox="1"/>
            <p:nvPr/>
          </p:nvSpPr>
          <p:spPr>
            <a:xfrm>
              <a:off x="1079920" y="3204000"/>
              <a:ext cx="3073154" cy="31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nl-NL" sz="1600" b="1" dirty="0">
                  <a:solidFill>
                    <a:srgbClr val="317175"/>
                  </a:solidFill>
                </a:rPr>
                <a:t>…is er genoeg eten voor iedereen.</a:t>
              </a:r>
            </a:p>
          </p:txBody>
        </p:sp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D067D0BD-8747-A971-A7A2-98D3C5F5BD6E}"/>
                </a:ext>
              </a:extLst>
            </p:cNvPr>
            <p:cNvGrpSpPr/>
            <p:nvPr/>
          </p:nvGrpSpPr>
          <p:grpSpPr>
            <a:xfrm>
              <a:off x="395536" y="2844000"/>
              <a:ext cx="732244" cy="720000"/>
              <a:chOff x="498498" y="2628000"/>
              <a:chExt cx="1862280" cy="1800000"/>
            </a:xfrm>
          </p:grpSpPr>
          <p:sp>
            <p:nvSpPr>
              <p:cNvPr id="4" name="Rechthoek: afgeronde hoeken 3">
                <a:extLst>
                  <a:ext uri="{FF2B5EF4-FFF2-40B4-BE49-F238E27FC236}">
                    <a16:creationId xmlns:a16="http://schemas.microsoft.com/office/drawing/2014/main" id="{E8F910C1-4FA4-540D-2A87-9B1064034DDA}"/>
                  </a:ext>
                </a:extLst>
              </p:cNvPr>
              <p:cNvSpPr/>
              <p:nvPr/>
            </p:nvSpPr>
            <p:spPr>
              <a:xfrm>
                <a:off x="529638" y="2628000"/>
                <a:ext cx="1831140" cy="1800000"/>
              </a:xfrm>
              <a:prstGeom prst="roundRect">
                <a:avLst/>
              </a:prstGeom>
              <a:solidFill>
                <a:schemeClr val="bg1"/>
              </a:solidFill>
              <a:ln w="34925">
                <a:solidFill>
                  <a:srgbClr val="3171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6" name="Afbeelding 5" descr="Afbeelding met wiel, band, ontwerp&#10;&#10;Automatisch gegenereerde beschrijving">
                <a:extLst>
                  <a:ext uri="{FF2B5EF4-FFF2-40B4-BE49-F238E27FC236}">
                    <a16:creationId xmlns:a16="http://schemas.microsoft.com/office/drawing/2014/main" id="{A7D69776-38A5-2E38-ED09-8E6FB4574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498" y="2657143"/>
                <a:ext cx="1800863" cy="1570180"/>
              </a:xfrm>
              <a:prstGeom prst="rect">
                <a:avLst/>
              </a:prstGeom>
            </p:spPr>
          </p:pic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35026CE5-3E1E-BA28-DA1D-38D562310AEB}"/>
              </a:ext>
            </a:extLst>
          </p:cNvPr>
          <p:cNvGrpSpPr/>
          <p:nvPr/>
        </p:nvGrpSpPr>
        <p:grpSpPr>
          <a:xfrm>
            <a:off x="4680000" y="900000"/>
            <a:ext cx="4272220" cy="2664000"/>
            <a:chOff x="4680000" y="900000"/>
            <a:chExt cx="4272220" cy="2664000"/>
          </a:xfrm>
        </p:grpSpPr>
        <p:pic>
          <p:nvPicPr>
            <p:cNvPr id="35" name="Afbeelding 34" descr="Afbeelding met persoon, buitenshuis, helm, wiel&#10;&#10;Automatisch gegenereerde beschrijving">
              <a:extLst>
                <a:ext uri="{FF2B5EF4-FFF2-40B4-BE49-F238E27FC236}">
                  <a16:creationId xmlns:a16="http://schemas.microsoft.com/office/drawing/2014/main" id="{90E4B22B-8C4D-D996-519F-CBDAA46814D5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4"/>
            <a:stretch/>
          </p:blipFill>
          <p:spPr>
            <a:xfrm>
              <a:off x="5040000" y="900000"/>
              <a:ext cx="3402000" cy="2322000"/>
            </a:xfrm>
            <a:prstGeom prst="rect">
              <a:avLst/>
            </a:prstGeom>
          </p:spPr>
        </p:pic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B7CF9D90-E2D5-4410-AB10-A7A5E78878F6}"/>
                </a:ext>
              </a:extLst>
            </p:cNvPr>
            <p:cNvSpPr txBox="1"/>
            <p:nvPr/>
          </p:nvSpPr>
          <p:spPr>
            <a:xfrm>
              <a:off x="5400000" y="3204000"/>
              <a:ext cx="3552220" cy="31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nl-NL" sz="1600" b="1" dirty="0">
                  <a:solidFill>
                    <a:srgbClr val="317175"/>
                  </a:solidFill>
                </a:rPr>
                <a:t>…is er geen plaats voor criminele aso’s.</a:t>
              </a:r>
            </a:p>
          </p:txBody>
        </p:sp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24B69497-DCAA-F0C6-9F23-91AF7A014E9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0000" y="2844000"/>
              <a:ext cx="720000" cy="720000"/>
              <a:chOff x="2581413" y="2627999"/>
              <a:chExt cx="1800000" cy="1799999"/>
            </a:xfrm>
          </p:grpSpPr>
          <p:sp>
            <p:nvSpPr>
              <p:cNvPr id="9" name="Rechthoek: afgeronde hoeken 8">
                <a:extLst>
                  <a:ext uri="{FF2B5EF4-FFF2-40B4-BE49-F238E27FC236}">
                    <a16:creationId xmlns:a16="http://schemas.microsoft.com/office/drawing/2014/main" id="{06348D2C-AA94-D12C-E178-B951B09BADDF}"/>
                  </a:ext>
                </a:extLst>
              </p:cNvPr>
              <p:cNvSpPr/>
              <p:nvPr/>
            </p:nvSpPr>
            <p:spPr>
              <a:xfrm>
                <a:off x="2581413" y="2627999"/>
                <a:ext cx="1800000" cy="1799999"/>
              </a:xfrm>
              <a:prstGeom prst="roundRect">
                <a:avLst/>
              </a:prstGeom>
              <a:solidFill>
                <a:schemeClr val="bg1"/>
              </a:solidFill>
              <a:ln w="34925">
                <a:solidFill>
                  <a:srgbClr val="3171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pic>
            <p:nvPicPr>
              <p:cNvPr id="10" name="Afbeelding 9" descr="Afbeelding met clipart, tekening, illustratie, kunst&#10;&#10;Automatisch gegenereerde beschrijving">
                <a:extLst>
                  <a:ext uri="{FF2B5EF4-FFF2-40B4-BE49-F238E27FC236}">
                    <a16:creationId xmlns:a16="http://schemas.microsoft.com/office/drawing/2014/main" id="{10B2F366-01A2-2B08-48C2-20F3197AD2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14" t="3561" r="16636" b="32096"/>
              <a:stretch/>
            </p:blipFill>
            <p:spPr>
              <a:xfrm>
                <a:off x="2839981" y="2714976"/>
                <a:ext cx="1282865" cy="1626048"/>
              </a:xfrm>
              <a:prstGeom prst="rect">
                <a:avLst/>
              </a:prstGeom>
            </p:spPr>
          </p:pic>
        </p:grp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B1582977-38A2-AD95-E128-2DA7EC1C22D3}"/>
              </a:ext>
            </a:extLst>
          </p:cNvPr>
          <p:cNvGrpSpPr/>
          <p:nvPr/>
        </p:nvGrpSpPr>
        <p:grpSpPr>
          <a:xfrm>
            <a:off x="396000" y="3780000"/>
            <a:ext cx="3815377" cy="2832350"/>
            <a:chOff x="396000" y="3780000"/>
            <a:chExt cx="3815377" cy="2832350"/>
          </a:xfrm>
        </p:grpSpPr>
        <p:pic>
          <p:nvPicPr>
            <p:cNvPr id="40" name="Afbeelding 39" descr="Afbeelding met kleding, persoon, jasje, Menselijk gezicht&#10;&#10;Automatisch gegenereerde beschrijving">
              <a:extLst>
                <a:ext uri="{FF2B5EF4-FFF2-40B4-BE49-F238E27FC236}">
                  <a16:creationId xmlns:a16="http://schemas.microsoft.com/office/drawing/2014/main" id="{60DE0729-1C14-BE74-B94B-9FE63091B00A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"/>
            <a:stretch/>
          </p:blipFill>
          <p:spPr>
            <a:xfrm>
              <a:off x="756000" y="3780000"/>
              <a:ext cx="3402000" cy="2322000"/>
            </a:xfrm>
            <a:prstGeom prst="rect">
              <a:avLst/>
            </a:prstGeom>
          </p:spPr>
        </p:pic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1D571677-3960-4094-AE7D-1AEB4E670260}"/>
                </a:ext>
              </a:extLst>
            </p:cNvPr>
            <p:cNvSpPr txBox="1"/>
            <p:nvPr/>
          </p:nvSpPr>
          <p:spPr>
            <a:xfrm>
              <a:off x="809377" y="6084000"/>
              <a:ext cx="3402000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nl-NL" sz="1600" b="1" dirty="0">
                  <a:solidFill>
                    <a:srgbClr val="317175"/>
                  </a:solidFill>
                </a:rPr>
                <a:t>…worden vluchtelingen gastvrij opgevangen.</a:t>
              </a: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4A0F1B03-F5D0-A6A5-EE6F-908C2A1E09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6000" y="5724000"/>
              <a:ext cx="720000" cy="720000"/>
              <a:chOff x="4629364" y="2628000"/>
              <a:chExt cx="1800000" cy="1800000"/>
            </a:xfrm>
          </p:grpSpPr>
          <p:sp>
            <p:nvSpPr>
              <p:cNvPr id="11" name="Rechthoek: afgeronde hoeken 10">
                <a:extLst>
                  <a:ext uri="{FF2B5EF4-FFF2-40B4-BE49-F238E27FC236}">
                    <a16:creationId xmlns:a16="http://schemas.microsoft.com/office/drawing/2014/main" id="{6800E28C-4BB6-7B4A-4D34-BEA450CD54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9364" y="2628000"/>
                <a:ext cx="1800000" cy="1800000"/>
              </a:xfrm>
              <a:prstGeom prst="roundRect">
                <a:avLst/>
              </a:prstGeom>
              <a:solidFill>
                <a:schemeClr val="bg1"/>
              </a:solidFill>
              <a:ln w="34925">
                <a:solidFill>
                  <a:srgbClr val="3171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4" name="Afbeelding 13" descr="Afbeelding met schets, tekening, zwart, kunst&#10;&#10;Automatisch gegenereerde beschrijving">
                <a:extLst>
                  <a:ext uri="{FF2B5EF4-FFF2-40B4-BE49-F238E27FC236}">
                    <a16:creationId xmlns:a16="http://schemas.microsoft.com/office/drawing/2014/main" id="{BBA5EDED-C6C8-B6DB-4660-9CDBF8118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4547" y="2810026"/>
                <a:ext cx="1705117" cy="1435949"/>
              </a:xfrm>
              <a:prstGeom prst="rect">
                <a:avLst/>
              </a:prstGeom>
            </p:spPr>
          </p:pic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8F3F74A0-A3FF-72A4-7CD4-5CC652BD3B83}"/>
              </a:ext>
            </a:extLst>
          </p:cNvPr>
          <p:cNvGrpSpPr/>
          <p:nvPr/>
        </p:nvGrpSpPr>
        <p:grpSpPr>
          <a:xfrm>
            <a:off x="4680000" y="3780000"/>
            <a:ext cx="3762000" cy="2664000"/>
            <a:chOff x="4680000" y="3780000"/>
            <a:chExt cx="3762000" cy="2664000"/>
          </a:xfrm>
        </p:grpSpPr>
        <p:pic>
          <p:nvPicPr>
            <p:cNvPr id="3" name="Afbeelding 2" descr="Afbeelding met weg, scène, boom, buiten&#10;&#10;Automatisch gegenereerde beschrijving">
              <a:extLst>
                <a:ext uri="{FF2B5EF4-FFF2-40B4-BE49-F238E27FC236}">
                  <a16:creationId xmlns:a16="http://schemas.microsoft.com/office/drawing/2014/main" id="{474034CC-334D-404B-B8AC-69F3A57F8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9000" contras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2" r="6831"/>
            <a:stretch/>
          </p:blipFill>
          <p:spPr>
            <a:xfrm>
              <a:off x="5040000" y="3780000"/>
              <a:ext cx="3401999" cy="2322000"/>
            </a:xfrm>
            <a:prstGeom prst="rect">
              <a:avLst/>
            </a:prstGeom>
          </p:spPr>
        </p:pic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96643A16-36DF-4CCF-BDBE-B71BB74F3D7D}"/>
                </a:ext>
              </a:extLst>
            </p:cNvPr>
            <p:cNvSpPr txBox="1"/>
            <p:nvPr/>
          </p:nvSpPr>
          <p:spPr>
            <a:xfrm>
              <a:off x="5420688" y="6084000"/>
              <a:ext cx="3021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317175"/>
                  </a:solidFill>
                </a:rPr>
                <a:t>…is elke plaats goed bereikbaar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66B968FF-4D5E-994F-7407-878E75F386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0000" y="5724000"/>
              <a:ext cx="720000" cy="720000"/>
              <a:chOff x="6685880" y="2628000"/>
              <a:chExt cx="1799999" cy="1800000"/>
            </a:xfrm>
          </p:grpSpPr>
          <p:sp>
            <p:nvSpPr>
              <p:cNvPr id="23" name="Rechthoek: afgeronde hoeken 22">
                <a:extLst>
                  <a:ext uri="{FF2B5EF4-FFF2-40B4-BE49-F238E27FC236}">
                    <a16:creationId xmlns:a16="http://schemas.microsoft.com/office/drawing/2014/main" id="{8DB7BF3C-D0BB-BFC7-7AC3-9FEB76410567}"/>
                  </a:ext>
                </a:extLst>
              </p:cNvPr>
              <p:cNvSpPr/>
              <p:nvPr/>
            </p:nvSpPr>
            <p:spPr>
              <a:xfrm>
                <a:off x="6685880" y="2628000"/>
                <a:ext cx="1799999" cy="1800000"/>
              </a:xfrm>
              <a:prstGeom prst="roundRect">
                <a:avLst/>
              </a:prstGeom>
              <a:solidFill>
                <a:schemeClr val="bg1"/>
              </a:solidFill>
              <a:ln w="34925">
                <a:solidFill>
                  <a:srgbClr val="3171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24" name="Afbeelding 23" descr="Afbeelding met lijn, Symmetrie, zwart, schermopname&#10;&#10;Automatisch gegenereerde beschrijving">
                <a:extLst>
                  <a:ext uri="{FF2B5EF4-FFF2-40B4-BE49-F238E27FC236}">
                    <a16:creationId xmlns:a16="http://schemas.microsoft.com/office/drawing/2014/main" id="{1D002778-E585-2C42-9239-254F270F9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5115" y="2820150"/>
                <a:ext cx="1621527" cy="14258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88742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Afbeelding 52" descr="Afbeelding met hemel, wolk, landschap, Lensschittering&#10;&#10;Automatisch gegenereerde beschrijving">
            <a:extLst>
              <a:ext uri="{FF2B5EF4-FFF2-40B4-BE49-F238E27FC236}">
                <a16:creationId xmlns:a16="http://schemas.microsoft.com/office/drawing/2014/main" id="{94E18D3C-B597-1092-DF85-C545BF7E405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/>
          <a:stretch/>
        </p:blipFill>
        <p:spPr>
          <a:xfrm>
            <a:off x="5040000" y="3780000"/>
            <a:ext cx="3402000" cy="2322000"/>
          </a:xfrm>
          <a:prstGeom prst="rect">
            <a:avLst/>
          </a:prstGeom>
        </p:spPr>
      </p:pic>
      <p:pic>
        <p:nvPicPr>
          <p:cNvPr id="51" name="Afbeelding 50" descr="Afbeelding met tekst, persoon, krant, vinger&#10;&#10;Automatisch gegenereerde beschrijving">
            <a:extLst>
              <a:ext uri="{FF2B5EF4-FFF2-40B4-BE49-F238E27FC236}">
                <a16:creationId xmlns:a16="http://schemas.microsoft.com/office/drawing/2014/main" id="{B03FF4F8-A1B7-1717-382C-B4BF34DCDC8C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3"/>
          <a:stretch/>
        </p:blipFill>
        <p:spPr>
          <a:xfrm>
            <a:off x="756000" y="3780000"/>
            <a:ext cx="3402000" cy="2322000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3E9F26CD-6F36-4D10-9232-5F31C9C2AC1A}"/>
              </a:ext>
            </a:extLst>
          </p:cNvPr>
          <p:cNvSpPr txBox="1"/>
          <p:nvPr/>
        </p:nvSpPr>
        <p:spPr>
          <a:xfrm>
            <a:off x="5408083" y="6083765"/>
            <a:ext cx="3270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317175"/>
                </a:solidFill>
              </a:rPr>
              <a:t>..zijn de lucht en het water schoon</a:t>
            </a: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A5920A64-952D-3A4B-BB19-9AAF68C6FE06}"/>
              </a:ext>
            </a:extLst>
          </p:cNvPr>
          <p:cNvGrpSpPr/>
          <p:nvPr/>
        </p:nvGrpSpPr>
        <p:grpSpPr>
          <a:xfrm>
            <a:off x="396000" y="900000"/>
            <a:ext cx="3887967" cy="2664000"/>
            <a:chOff x="396000" y="900000"/>
            <a:chExt cx="3887967" cy="2664000"/>
          </a:xfrm>
        </p:grpSpPr>
        <p:pic>
          <p:nvPicPr>
            <p:cNvPr id="47" name="Afbeelding 46" descr="Afbeelding met zoogdier, rendier, buitenshuis, boom&#10;&#10;Automatisch gegenereerde beschrijving">
              <a:extLst>
                <a:ext uri="{FF2B5EF4-FFF2-40B4-BE49-F238E27FC236}">
                  <a16:creationId xmlns:a16="http://schemas.microsoft.com/office/drawing/2014/main" id="{0C14284F-E0EF-8BCD-E72A-E32E5A0D5548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" t="-307" r="1" b="307"/>
            <a:stretch/>
          </p:blipFill>
          <p:spPr>
            <a:xfrm>
              <a:off x="756000" y="900000"/>
              <a:ext cx="3402000" cy="232200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6FCEEC5-FBC0-4966-9F54-EA46AA04F8A5}"/>
                </a:ext>
              </a:extLst>
            </p:cNvPr>
            <p:cNvSpPr txBox="1"/>
            <p:nvPr/>
          </p:nvSpPr>
          <p:spPr>
            <a:xfrm>
              <a:off x="1077913" y="3204000"/>
              <a:ext cx="3206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317175"/>
                  </a:solidFill>
                </a:rPr>
                <a:t>…heb je genoeg natuur om je heen</a:t>
              </a: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65200D3E-BB55-479D-AED5-4169A7697D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6000" y="2844000"/>
              <a:ext cx="720000" cy="720000"/>
              <a:chOff x="529638" y="4788000"/>
              <a:chExt cx="1800000" cy="1800000"/>
            </a:xfrm>
          </p:grpSpPr>
          <p:sp>
            <p:nvSpPr>
              <p:cNvPr id="17" name="Rechthoek: afgeronde hoeken 16">
                <a:extLst>
                  <a:ext uri="{FF2B5EF4-FFF2-40B4-BE49-F238E27FC236}">
                    <a16:creationId xmlns:a16="http://schemas.microsoft.com/office/drawing/2014/main" id="{F11E51C1-8CAA-C163-D00E-CEB15F100B02}"/>
                  </a:ext>
                </a:extLst>
              </p:cNvPr>
              <p:cNvSpPr/>
              <p:nvPr/>
            </p:nvSpPr>
            <p:spPr>
              <a:xfrm>
                <a:off x="529638" y="4788000"/>
                <a:ext cx="1800000" cy="1800000"/>
              </a:xfrm>
              <a:prstGeom prst="roundRect">
                <a:avLst/>
              </a:prstGeom>
              <a:solidFill>
                <a:schemeClr val="bg1"/>
              </a:solidFill>
              <a:ln w="34925">
                <a:solidFill>
                  <a:srgbClr val="3171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21" name="Afbeelding 20" descr="Afbeelding met kunst, schets, Graphics, ontwerp&#10;&#10;Automatisch gegenereerde beschrijving">
                <a:extLst>
                  <a:ext uri="{FF2B5EF4-FFF2-40B4-BE49-F238E27FC236}">
                    <a16:creationId xmlns:a16="http://schemas.microsoft.com/office/drawing/2014/main" id="{6D1049A8-0700-64C2-EFCC-E008E18A9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854" y="4892445"/>
                <a:ext cx="1609568" cy="1683938"/>
              </a:xfrm>
              <a:prstGeom prst="rect">
                <a:avLst/>
              </a:prstGeom>
              <a:ln w="34290">
                <a:noFill/>
              </a:ln>
            </p:spPr>
          </p:pic>
        </p:grp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2DBD6FD0-FA8E-DDF6-C72E-59F55D6EA3F9}"/>
              </a:ext>
            </a:extLst>
          </p:cNvPr>
          <p:cNvGrpSpPr/>
          <p:nvPr/>
        </p:nvGrpSpPr>
        <p:grpSpPr>
          <a:xfrm>
            <a:off x="4680000" y="900000"/>
            <a:ext cx="3761998" cy="2664000"/>
            <a:chOff x="4680000" y="900000"/>
            <a:chExt cx="3761998" cy="2664000"/>
          </a:xfrm>
        </p:grpSpPr>
        <p:pic>
          <p:nvPicPr>
            <p:cNvPr id="49" name="Afbeelding 48" descr="Afbeelding met kleding, persoon, glimlach, groep&#10;&#10;Automatisch gegenereerde beschrijving">
              <a:extLst>
                <a:ext uri="{FF2B5EF4-FFF2-40B4-BE49-F238E27FC236}">
                  <a16:creationId xmlns:a16="http://schemas.microsoft.com/office/drawing/2014/main" id="{125CBBF5-E548-8C82-9E17-C43148AB051B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7" t="223" r="7016" b="-223"/>
            <a:stretch/>
          </p:blipFill>
          <p:spPr>
            <a:xfrm>
              <a:off x="5040000" y="900000"/>
              <a:ext cx="3401998" cy="2322000"/>
            </a:xfrm>
            <a:prstGeom prst="rect">
              <a:avLst/>
            </a:prstGeom>
            <a:ln>
              <a:solidFill>
                <a:srgbClr val="317175"/>
              </a:solidFill>
            </a:ln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D402875F-2F27-4919-A25E-4689682EA62C}"/>
                </a:ext>
              </a:extLst>
            </p:cNvPr>
            <p:cNvSpPr txBox="1"/>
            <p:nvPr/>
          </p:nvSpPr>
          <p:spPr>
            <a:xfrm>
              <a:off x="5342468" y="3204000"/>
              <a:ext cx="30455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317175"/>
                  </a:solidFill>
                </a:rPr>
                <a:t>…is er een baan voor iedereen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80CF2C11-4F83-22BF-C55C-6CDDACB2AE9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0000" y="2844000"/>
              <a:ext cx="720000" cy="720000"/>
              <a:chOff x="2555776" y="4788000"/>
              <a:chExt cx="1800000" cy="1800000"/>
            </a:xfrm>
          </p:grpSpPr>
          <p:sp>
            <p:nvSpPr>
              <p:cNvPr id="25" name="Rechthoek: afgeronde hoeken 24">
                <a:extLst>
                  <a:ext uri="{FF2B5EF4-FFF2-40B4-BE49-F238E27FC236}">
                    <a16:creationId xmlns:a16="http://schemas.microsoft.com/office/drawing/2014/main" id="{5A0C6B1A-90CE-1CDE-2E59-BE1343E25E17}"/>
                  </a:ext>
                </a:extLst>
              </p:cNvPr>
              <p:cNvSpPr/>
              <p:nvPr/>
            </p:nvSpPr>
            <p:spPr>
              <a:xfrm>
                <a:off x="2555776" y="4788000"/>
                <a:ext cx="1800000" cy="1800000"/>
              </a:xfrm>
              <a:prstGeom prst="roundRect">
                <a:avLst/>
              </a:prstGeom>
              <a:solidFill>
                <a:schemeClr val="bg1"/>
              </a:solidFill>
              <a:ln w="34925">
                <a:solidFill>
                  <a:srgbClr val="3171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28" name="Afbeelding 27" descr="Afbeelding met symbool, Graphics, logo, zwart-wit&#10;&#10;Automatisch gegenereerde beschrijving">
                <a:extLst>
                  <a:ext uri="{FF2B5EF4-FFF2-40B4-BE49-F238E27FC236}">
                    <a16:creationId xmlns:a16="http://schemas.microsoft.com/office/drawing/2014/main" id="{E97905ED-1ACF-DB4A-7A82-9F5AE59AF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8388" y="4901420"/>
                <a:ext cx="1654775" cy="1665990"/>
              </a:xfrm>
              <a:prstGeom prst="rect">
                <a:avLst/>
              </a:prstGeom>
            </p:spPr>
          </p:pic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B4C44138-AF28-8159-96F7-006A6080DA60}"/>
              </a:ext>
            </a:extLst>
          </p:cNvPr>
          <p:cNvGrpSpPr>
            <a:grpSpLocks noChangeAspect="1"/>
          </p:cNvGrpSpPr>
          <p:nvPr/>
        </p:nvGrpSpPr>
        <p:grpSpPr>
          <a:xfrm>
            <a:off x="4680000" y="5724000"/>
            <a:ext cx="720000" cy="720000"/>
            <a:chOff x="6660242" y="4788000"/>
            <a:chExt cx="1800000" cy="1800000"/>
          </a:xfrm>
        </p:grpSpPr>
        <p:sp>
          <p:nvSpPr>
            <p:cNvPr id="41" name="Rechthoek: afgeronde hoeken 40">
              <a:extLst>
                <a:ext uri="{FF2B5EF4-FFF2-40B4-BE49-F238E27FC236}">
                  <a16:creationId xmlns:a16="http://schemas.microsoft.com/office/drawing/2014/main" id="{24063B79-9B78-FE81-A922-C1F22B6F3AF6}"/>
                </a:ext>
              </a:extLst>
            </p:cNvPr>
            <p:cNvSpPr/>
            <p:nvPr/>
          </p:nvSpPr>
          <p:spPr>
            <a:xfrm>
              <a:off x="6660242" y="4788000"/>
              <a:ext cx="1800000" cy="1800000"/>
            </a:xfrm>
            <a:prstGeom prst="roundRect">
              <a:avLst/>
            </a:prstGeom>
            <a:solidFill>
              <a:schemeClr val="bg1"/>
            </a:solidFill>
            <a:ln w="34925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2" name="Afbeelding 41" descr="Afbeelding met Graphics, symbool, clipart, logo&#10;&#10;Automatisch gegenereerde beschrijving">
              <a:extLst>
                <a:ext uri="{FF2B5EF4-FFF2-40B4-BE49-F238E27FC236}">
                  <a16:creationId xmlns:a16="http://schemas.microsoft.com/office/drawing/2014/main" id="{C366F610-15FF-EA56-DFA4-332977FFF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0" t="13250" r="13250" b="13250"/>
            <a:stretch/>
          </p:blipFill>
          <p:spPr>
            <a:xfrm>
              <a:off x="6824277" y="4941167"/>
              <a:ext cx="1492137" cy="1492138"/>
            </a:xfrm>
            <a:prstGeom prst="rect">
              <a:avLst/>
            </a:prstGeom>
          </p:spPr>
        </p:pic>
      </p:grpSp>
      <p:sp>
        <p:nvSpPr>
          <p:cNvPr id="45" name="Tekstvak 44">
            <a:extLst>
              <a:ext uri="{FF2B5EF4-FFF2-40B4-BE49-F238E27FC236}">
                <a16:creationId xmlns:a16="http://schemas.microsoft.com/office/drawing/2014/main" id="{A758FAD1-370B-47A9-50A9-E7ABAA872CF5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een fijn land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09319BD-1F7F-40B3-8877-D868A85E3517}"/>
              </a:ext>
            </a:extLst>
          </p:cNvPr>
          <p:cNvSpPr txBox="1"/>
          <p:nvPr/>
        </p:nvSpPr>
        <p:spPr>
          <a:xfrm>
            <a:off x="1172110" y="6084000"/>
            <a:ext cx="305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317175"/>
                </a:solidFill>
              </a:rPr>
              <a:t>…krijgen mensen die niet kunnen werken een uitkering.</a:t>
            </a:r>
          </a:p>
        </p:txBody>
      </p:sp>
      <p:grpSp>
        <p:nvGrpSpPr>
          <p:cNvPr id="36" name="Groep 35">
            <a:extLst>
              <a:ext uri="{FF2B5EF4-FFF2-40B4-BE49-F238E27FC236}">
                <a16:creationId xmlns:a16="http://schemas.microsoft.com/office/drawing/2014/main" id="{6F2A8A6E-14C3-C86B-7B70-972E8B640433}"/>
              </a:ext>
            </a:extLst>
          </p:cNvPr>
          <p:cNvGrpSpPr>
            <a:grpSpLocks noChangeAspect="1"/>
          </p:cNvGrpSpPr>
          <p:nvPr/>
        </p:nvGrpSpPr>
        <p:grpSpPr>
          <a:xfrm>
            <a:off x="396000" y="5724000"/>
            <a:ext cx="720000" cy="720000"/>
            <a:chOff x="4669846" y="4788000"/>
            <a:chExt cx="1800000" cy="1800000"/>
          </a:xfrm>
        </p:grpSpPr>
        <p:sp>
          <p:nvSpPr>
            <p:cNvPr id="37" name="Rechthoek: afgeronde hoeken 36">
              <a:extLst>
                <a:ext uri="{FF2B5EF4-FFF2-40B4-BE49-F238E27FC236}">
                  <a16:creationId xmlns:a16="http://schemas.microsoft.com/office/drawing/2014/main" id="{8F24657A-E774-B8EF-C692-F1E2E5F1A28B}"/>
                </a:ext>
              </a:extLst>
            </p:cNvPr>
            <p:cNvSpPr/>
            <p:nvPr/>
          </p:nvSpPr>
          <p:spPr>
            <a:xfrm>
              <a:off x="4669846" y="4788000"/>
              <a:ext cx="1800000" cy="1800000"/>
            </a:xfrm>
            <a:prstGeom prst="roundRect">
              <a:avLst/>
            </a:prstGeom>
            <a:solidFill>
              <a:schemeClr val="bg1"/>
            </a:solidFill>
            <a:ln w="34925">
              <a:solidFill>
                <a:srgbClr val="3171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8" name="Afbeelding 37" descr="Afbeelding met cirkel, duisternis, nacht, zwart-wit&#10;&#10;Automatisch gegenereerde beschrijving">
              <a:extLst>
                <a:ext uri="{FF2B5EF4-FFF2-40B4-BE49-F238E27FC236}">
                  <a16:creationId xmlns:a16="http://schemas.microsoft.com/office/drawing/2014/main" id="{517FEDCB-7EF2-BBB4-C316-90E56DD4B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491" y="4894405"/>
              <a:ext cx="1676465" cy="1649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570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9970" y="216000"/>
            <a:ext cx="665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6.4 Wie doet wat?</a:t>
            </a:r>
          </a:p>
        </p:txBody>
      </p:sp>
    </p:spTree>
    <p:extLst>
      <p:ext uri="{BB962C8B-B14F-4D97-AF65-F5344CB8AC3E}">
        <p14:creationId xmlns:p14="http://schemas.microsoft.com/office/powerpoint/2010/main" val="1855233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4992AC5-D679-43BA-91A9-4E6ADB1F53CE}"/>
              </a:ext>
            </a:extLst>
          </p:cNvPr>
          <p:cNvSpPr txBox="1"/>
          <p:nvPr/>
        </p:nvSpPr>
        <p:spPr>
          <a:xfrm flipH="1">
            <a:off x="103787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Binnenhof in Den Haag</a:t>
            </a:r>
          </a:p>
        </p:txBody>
      </p:sp>
      <p:pic>
        <p:nvPicPr>
          <p:cNvPr id="3" name="Afbeelding 2" descr="Afbeelding met buitenshuis, wolk, hemel, boom&#10;&#10;Automatisch gegenereerde beschrijving">
            <a:extLst>
              <a:ext uri="{FF2B5EF4-FFF2-40B4-BE49-F238E27FC236}">
                <a16:creationId xmlns:a16="http://schemas.microsoft.com/office/drawing/2014/main" id="{0A80E3F7-1E5A-8126-8610-64EBDDABF88A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3"/>
          <a:stretch/>
        </p:blipFill>
        <p:spPr>
          <a:xfrm>
            <a:off x="432000" y="1116000"/>
            <a:ext cx="8280000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11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pak, person&#10;&#10;Automatisch gegenereerde beschrijving">
            <a:extLst>
              <a:ext uri="{FF2B5EF4-FFF2-40B4-BE49-F238E27FC236}">
                <a16:creationId xmlns:a16="http://schemas.microsoft.com/office/drawing/2014/main" id="{13166F9D-59CE-7531-53D6-57822D9AAC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4955" r="6928"/>
          <a:stretch/>
        </p:blipFill>
        <p:spPr>
          <a:xfrm>
            <a:off x="539552" y="1260000"/>
            <a:ext cx="8280000" cy="539941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C2726EF-A966-1179-8A50-2510341D70D9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Regering</a:t>
            </a:r>
          </a:p>
        </p:txBody>
      </p:sp>
    </p:spTree>
    <p:extLst>
      <p:ext uri="{BB962C8B-B14F-4D97-AF65-F5344CB8AC3E}">
        <p14:creationId xmlns:p14="http://schemas.microsoft.com/office/powerpoint/2010/main" val="2062684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fbeelding 41" descr="Afbeelding met symbool, Graphics, logo, zwart-wit&#10;&#10;Automatisch gegenereerde beschrijving">
            <a:extLst>
              <a:ext uri="{FF2B5EF4-FFF2-40B4-BE49-F238E27FC236}">
                <a16:creationId xmlns:a16="http://schemas.microsoft.com/office/drawing/2014/main" id="{1401331A-61F9-A90A-45BF-05E0F8751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7" y="2757514"/>
            <a:ext cx="969198" cy="975767"/>
          </a:xfrm>
          <a:prstGeom prst="rect">
            <a:avLst/>
          </a:prstGeom>
        </p:spPr>
      </p:pic>
      <p:pic>
        <p:nvPicPr>
          <p:cNvPr id="3" name="Afbeelding 2" descr="Afbeelding met clipart, schets, silhouet, illustratie&#10;&#10;Automatisch gegenereerde beschrijving">
            <a:extLst>
              <a:ext uri="{FF2B5EF4-FFF2-40B4-BE49-F238E27FC236}">
                <a16:creationId xmlns:a16="http://schemas.microsoft.com/office/drawing/2014/main" id="{67CA472F-4156-909B-5994-BF7398C90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t="6959" r="8250" b="7967"/>
          <a:stretch/>
        </p:blipFill>
        <p:spPr>
          <a:xfrm>
            <a:off x="1812402" y="1566748"/>
            <a:ext cx="706222" cy="747986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6DBA51A5-14F8-38AF-6796-2E70FD879BE8}"/>
              </a:ext>
            </a:extLst>
          </p:cNvPr>
          <p:cNvGrpSpPr/>
          <p:nvPr/>
        </p:nvGrpSpPr>
        <p:grpSpPr>
          <a:xfrm>
            <a:off x="1201243" y="2557836"/>
            <a:ext cx="6768753" cy="3646800"/>
            <a:chOff x="1691680" y="2204864"/>
            <a:chExt cx="6768753" cy="3646800"/>
          </a:xfrm>
        </p:grpSpPr>
        <p:pic>
          <p:nvPicPr>
            <p:cNvPr id="5" name="Afbeelding 4" descr="Afbeelding met silhouet, schets, tekening, kunst&#10;&#10;Automatisch gegenereerde beschrijving">
              <a:extLst>
                <a:ext uri="{FF2B5EF4-FFF2-40B4-BE49-F238E27FC236}">
                  <a16:creationId xmlns:a16="http://schemas.microsoft.com/office/drawing/2014/main" id="{9A78C8D6-F4A9-F310-8019-167CB24EF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6"/>
            <a:stretch/>
          </p:blipFill>
          <p:spPr>
            <a:xfrm>
              <a:off x="4566261" y="2204864"/>
              <a:ext cx="3894172" cy="3645024"/>
            </a:xfrm>
            <a:prstGeom prst="rect">
              <a:avLst/>
            </a:prstGeom>
          </p:spPr>
        </p:pic>
        <p:pic>
          <p:nvPicPr>
            <p:cNvPr id="7" name="Afbeelding 6" descr="Afbeelding met silhouet, schets, tekening, kunst&#10;&#10;Automatisch gegenereerde beschrijving">
              <a:extLst>
                <a:ext uri="{FF2B5EF4-FFF2-40B4-BE49-F238E27FC236}">
                  <a16:creationId xmlns:a16="http://schemas.microsoft.com/office/drawing/2014/main" id="{19878321-283A-A250-4277-950E02988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91680" y="2204864"/>
              <a:ext cx="3979073" cy="3646800"/>
            </a:xfrm>
            <a:prstGeom prst="rect">
              <a:avLst/>
            </a:prstGeom>
          </p:spPr>
        </p:pic>
      </p:grp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83495AD3-CB5C-2ED0-9FB7-E84FA0323D1E}"/>
              </a:ext>
            </a:extLst>
          </p:cNvPr>
          <p:cNvSpPr/>
          <p:nvPr/>
        </p:nvSpPr>
        <p:spPr>
          <a:xfrm flipH="1">
            <a:off x="3779567" y="2271906"/>
            <a:ext cx="410728" cy="44291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5C39FA90-1DA9-46EC-68C3-F46023E5C889}"/>
              </a:ext>
            </a:extLst>
          </p:cNvPr>
          <p:cNvSpPr/>
          <p:nvPr/>
        </p:nvSpPr>
        <p:spPr>
          <a:xfrm>
            <a:off x="2151894" y="2234762"/>
            <a:ext cx="594360" cy="480060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D1DD0A91-C157-519B-0BB7-A55B097E251C}"/>
              </a:ext>
            </a:extLst>
          </p:cNvPr>
          <p:cNvSpPr/>
          <p:nvPr/>
        </p:nvSpPr>
        <p:spPr>
          <a:xfrm>
            <a:off x="3368838" y="2193825"/>
            <a:ext cx="410729" cy="108950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F2ED1EFB-3DE0-E863-689D-CA2B58DB649F}"/>
              </a:ext>
            </a:extLst>
          </p:cNvPr>
          <p:cNvSpPr/>
          <p:nvPr/>
        </p:nvSpPr>
        <p:spPr>
          <a:xfrm>
            <a:off x="1182951" y="2358340"/>
            <a:ext cx="594360" cy="480060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90985F39-AA18-7CB7-7215-3A3189C941A6}"/>
              </a:ext>
            </a:extLst>
          </p:cNvPr>
          <p:cNvSpPr/>
          <p:nvPr/>
        </p:nvSpPr>
        <p:spPr>
          <a:xfrm flipH="1">
            <a:off x="4558315" y="2239280"/>
            <a:ext cx="410728" cy="442915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708D5913-0A9D-180D-AB49-8F7AAD429466}"/>
              </a:ext>
            </a:extLst>
          </p:cNvPr>
          <p:cNvSpPr/>
          <p:nvPr/>
        </p:nvSpPr>
        <p:spPr>
          <a:xfrm flipH="1">
            <a:off x="5512537" y="2116249"/>
            <a:ext cx="888322" cy="598572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861A5893-C301-9529-24DB-6E56B1593C24}"/>
              </a:ext>
            </a:extLst>
          </p:cNvPr>
          <p:cNvSpPr/>
          <p:nvPr/>
        </p:nvSpPr>
        <p:spPr>
          <a:xfrm flipH="1">
            <a:off x="6549635" y="2216839"/>
            <a:ext cx="739546" cy="54067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3E6A300A-C899-7363-4F7E-D99831117BC7}"/>
              </a:ext>
            </a:extLst>
          </p:cNvPr>
          <p:cNvSpPr/>
          <p:nvPr/>
        </p:nvSpPr>
        <p:spPr>
          <a:xfrm flipH="1">
            <a:off x="7515843" y="2682195"/>
            <a:ext cx="539054" cy="75320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1D1C08FB-DE07-9692-4428-053CC448FA73}"/>
              </a:ext>
            </a:extLst>
          </p:cNvPr>
          <p:cNvSpPr/>
          <p:nvPr/>
        </p:nvSpPr>
        <p:spPr>
          <a:xfrm flipH="1" flipV="1">
            <a:off x="7199272" y="3380124"/>
            <a:ext cx="936104" cy="54750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: vorm 35">
            <a:extLst>
              <a:ext uri="{FF2B5EF4-FFF2-40B4-BE49-F238E27FC236}">
                <a16:creationId xmlns:a16="http://schemas.microsoft.com/office/drawing/2014/main" id="{CF6B000F-27D2-850F-D4AE-36B5295DF186}"/>
              </a:ext>
            </a:extLst>
          </p:cNvPr>
          <p:cNvSpPr/>
          <p:nvPr/>
        </p:nvSpPr>
        <p:spPr>
          <a:xfrm flipV="1">
            <a:off x="1025914" y="3380124"/>
            <a:ext cx="1030954" cy="113128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Vrije vorm: vorm 36">
            <a:extLst>
              <a:ext uri="{FF2B5EF4-FFF2-40B4-BE49-F238E27FC236}">
                <a16:creationId xmlns:a16="http://schemas.microsoft.com/office/drawing/2014/main" id="{AE31A667-4D0C-93F2-7EEF-60F09B784346}"/>
              </a:ext>
            </a:extLst>
          </p:cNvPr>
          <p:cNvSpPr/>
          <p:nvPr/>
        </p:nvSpPr>
        <p:spPr>
          <a:xfrm flipV="1">
            <a:off x="1174004" y="3916632"/>
            <a:ext cx="1788135" cy="340256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Vrije vorm: vorm 37">
            <a:extLst>
              <a:ext uri="{FF2B5EF4-FFF2-40B4-BE49-F238E27FC236}">
                <a16:creationId xmlns:a16="http://schemas.microsoft.com/office/drawing/2014/main" id="{7860E642-2E01-D937-0133-071673890944}"/>
              </a:ext>
            </a:extLst>
          </p:cNvPr>
          <p:cNvSpPr/>
          <p:nvPr/>
        </p:nvSpPr>
        <p:spPr>
          <a:xfrm flipH="1" flipV="1">
            <a:off x="6477519" y="3949656"/>
            <a:ext cx="1495787" cy="1262774"/>
          </a:xfrm>
          <a:custGeom>
            <a:avLst/>
            <a:gdLst>
              <a:gd name="connsiteX0" fmla="*/ 0 w 594360"/>
              <a:gd name="connsiteY0" fmla="*/ 0 h 480060"/>
              <a:gd name="connsiteX1" fmla="*/ 594360 w 594360"/>
              <a:gd name="connsiteY1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360" h="480060">
                <a:moveTo>
                  <a:pt x="0" y="0"/>
                </a:moveTo>
                <a:lnTo>
                  <a:pt x="594360" y="480060"/>
                </a:lnTo>
              </a:path>
            </a:pathLst>
          </a:custGeom>
          <a:noFill/>
          <a:ln w="25400">
            <a:solidFill>
              <a:srgbClr val="FF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nacht, zwart, duisternis, zwart-wit&#10;&#10;Automatisch gegenereerde beschrijving">
            <a:extLst>
              <a:ext uri="{FF2B5EF4-FFF2-40B4-BE49-F238E27FC236}">
                <a16:creationId xmlns:a16="http://schemas.microsoft.com/office/drawing/2014/main" id="{C5766498-6798-2AE4-ECD3-43D7D7446A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28305" r="19176" b="19550"/>
          <a:stretch/>
        </p:blipFill>
        <p:spPr>
          <a:xfrm>
            <a:off x="668085" y="1733486"/>
            <a:ext cx="673831" cy="581248"/>
          </a:xfrm>
          <a:prstGeom prst="rect">
            <a:avLst/>
          </a:prstGeom>
        </p:spPr>
      </p:pic>
      <p:pic>
        <p:nvPicPr>
          <p:cNvPr id="4" name="Afbeelding 3" descr="Afbeelding met schermopname, silhouet, zwart-wit&#10;&#10;Automatisch gegenereerde beschrijving">
            <a:extLst>
              <a:ext uri="{FF2B5EF4-FFF2-40B4-BE49-F238E27FC236}">
                <a16:creationId xmlns:a16="http://schemas.microsoft.com/office/drawing/2014/main" id="{ABE0D153-02EB-46B2-2C2E-7BA4CE9454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31" y="1189992"/>
            <a:ext cx="1159723" cy="971968"/>
          </a:xfrm>
          <a:prstGeom prst="rect">
            <a:avLst/>
          </a:prstGeom>
        </p:spPr>
      </p:pic>
      <p:pic>
        <p:nvPicPr>
          <p:cNvPr id="19" name="Afbeelding 18" descr="Afbeelding met zwart, duisternis, cirkel&#10;&#10;Automatisch gegenereerde beschrijving">
            <a:extLst>
              <a:ext uri="{FF2B5EF4-FFF2-40B4-BE49-F238E27FC236}">
                <a16:creationId xmlns:a16="http://schemas.microsoft.com/office/drawing/2014/main" id="{4BFA0686-1171-F498-2353-9C5A11B67B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32" y="1285208"/>
            <a:ext cx="789147" cy="885711"/>
          </a:xfrm>
          <a:prstGeom prst="rect">
            <a:avLst/>
          </a:prstGeom>
        </p:spPr>
      </p:pic>
      <p:pic>
        <p:nvPicPr>
          <p:cNvPr id="21" name="Afbeelding 20" descr="Afbeelding met wiel, band, ontwerp&#10;&#10;Automatisch gegenereerde beschrijving">
            <a:extLst>
              <a:ext uri="{FF2B5EF4-FFF2-40B4-BE49-F238E27FC236}">
                <a16:creationId xmlns:a16="http://schemas.microsoft.com/office/drawing/2014/main" id="{9EDFADF7-E843-EB2E-3928-7AA3AEBEDE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33" y="1290022"/>
            <a:ext cx="1016879" cy="901960"/>
          </a:xfrm>
          <a:prstGeom prst="rect">
            <a:avLst/>
          </a:prstGeom>
        </p:spPr>
      </p:pic>
      <p:pic>
        <p:nvPicPr>
          <p:cNvPr id="34" name="Afbeelding 33" descr="Afbeelding met clipart, tekening, illustratie, kunst&#10;&#10;Automatisch gegenereerde beschrijving">
            <a:extLst>
              <a:ext uri="{FF2B5EF4-FFF2-40B4-BE49-F238E27FC236}">
                <a16:creationId xmlns:a16="http://schemas.microsoft.com/office/drawing/2014/main" id="{AA2D6210-7962-0162-B2CE-D30116B2985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4" t="3561" r="16636" b="32096"/>
          <a:stretch/>
        </p:blipFill>
        <p:spPr>
          <a:xfrm>
            <a:off x="6163419" y="1207593"/>
            <a:ext cx="682230" cy="864736"/>
          </a:xfrm>
          <a:prstGeom prst="rect">
            <a:avLst/>
          </a:prstGeom>
        </p:spPr>
      </p:pic>
      <p:pic>
        <p:nvPicPr>
          <p:cNvPr id="39" name="Afbeelding 38" descr="Afbeelding met schets, tekening, zwart, kunst&#10;&#10;Automatisch gegenereerde beschrijving">
            <a:extLst>
              <a:ext uri="{FF2B5EF4-FFF2-40B4-BE49-F238E27FC236}">
                <a16:creationId xmlns:a16="http://schemas.microsoft.com/office/drawing/2014/main" id="{347BC46D-EE71-E7BD-619E-8B1FA976AC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25" y="1189992"/>
            <a:ext cx="1148552" cy="967243"/>
          </a:xfrm>
          <a:prstGeom prst="rect">
            <a:avLst/>
          </a:prstGeom>
        </p:spPr>
      </p:pic>
      <p:pic>
        <p:nvPicPr>
          <p:cNvPr id="40" name="Afbeelding 39" descr="Afbeelding met lijn, Symmetrie, zwart, schermopname&#10;&#10;Automatisch gegenereerde beschrijving">
            <a:extLst>
              <a:ext uri="{FF2B5EF4-FFF2-40B4-BE49-F238E27FC236}">
                <a16:creationId xmlns:a16="http://schemas.microsoft.com/office/drawing/2014/main" id="{3F1337EB-B315-CF24-4316-4FB5C17791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92" y="2327014"/>
            <a:ext cx="936104" cy="823125"/>
          </a:xfrm>
          <a:prstGeom prst="rect">
            <a:avLst/>
          </a:prstGeom>
        </p:spPr>
      </p:pic>
      <p:pic>
        <p:nvPicPr>
          <p:cNvPr id="41" name="Afbeelding 40" descr="Afbeelding met kunst, schets, Graphics, ontwerp&#10;&#10;Automatisch gegenereerde beschrijving">
            <a:extLst>
              <a:ext uri="{FF2B5EF4-FFF2-40B4-BE49-F238E27FC236}">
                <a16:creationId xmlns:a16="http://schemas.microsoft.com/office/drawing/2014/main" id="{60B6CAE5-3A1F-6578-B90B-D5C5537C5D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9" y="4197530"/>
            <a:ext cx="1038461" cy="1086443"/>
          </a:xfrm>
          <a:prstGeom prst="rect">
            <a:avLst/>
          </a:prstGeom>
          <a:ln w="34290">
            <a:noFill/>
          </a:ln>
        </p:spPr>
      </p:pic>
      <p:pic>
        <p:nvPicPr>
          <p:cNvPr id="43" name="Afbeelding 42" descr="Afbeelding met cirkel, duisternis, nacht, zwart-wit&#10;&#10;Automatisch gegenereerde beschrijving">
            <a:extLst>
              <a:ext uri="{FF2B5EF4-FFF2-40B4-BE49-F238E27FC236}">
                <a16:creationId xmlns:a16="http://schemas.microsoft.com/office/drawing/2014/main" id="{69F2EE1B-00A2-096E-E949-0553D17030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341" y="3916632"/>
            <a:ext cx="956250" cy="940865"/>
          </a:xfrm>
          <a:prstGeom prst="rect">
            <a:avLst/>
          </a:prstGeom>
        </p:spPr>
      </p:pic>
      <p:pic>
        <p:nvPicPr>
          <p:cNvPr id="44" name="Afbeelding 43" descr="Afbeelding met Graphics, symbool, clipart, logo&#10;&#10;Automatisch gegenereerde beschrijving">
            <a:extLst>
              <a:ext uri="{FF2B5EF4-FFF2-40B4-BE49-F238E27FC236}">
                <a16:creationId xmlns:a16="http://schemas.microsoft.com/office/drawing/2014/main" id="{79A17E4B-9168-A3F4-E0E1-657FBC81295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3250" r="13250" b="13250"/>
          <a:stretch/>
        </p:blipFill>
        <p:spPr>
          <a:xfrm>
            <a:off x="7930014" y="5159937"/>
            <a:ext cx="890458" cy="890458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:a16="http://schemas.microsoft.com/office/drawing/2014/main" id="{7BEF5F79-6A4A-F7DB-0703-5BAB2B64A20C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Regering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B70E9E2F-5E3D-D2B6-3558-1EE6420D7336}"/>
              </a:ext>
            </a:extLst>
          </p:cNvPr>
          <p:cNvSpPr txBox="1"/>
          <p:nvPr/>
        </p:nvSpPr>
        <p:spPr>
          <a:xfrm>
            <a:off x="-13685" y="628370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Ministers</a:t>
            </a:r>
          </a:p>
        </p:txBody>
      </p:sp>
    </p:spTree>
    <p:extLst>
      <p:ext uri="{BB962C8B-B14F-4D97-AF65-F5344CB8AC3E}">
        <p14:creationId xmlns:p14="http://schemas.microsoft.com/office/powerpoint/2010/main" val="1564794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6DBA51A5-14F8-38AF-6796-2E70FD879BE8}"/>
              </a:ext>
            </a:extLst>
          </p:cNvPr>
          <p:cNvGrpSpPr/>
          <p:nvPr/>
        </p:nvGrpSpPr>
        <p:grpSpPr>
          <a:xfrm>
            <a:off x="1115616" y="1844824"/>
            <a:ext cx="6768753" cy="3646800"/>
            <a:chOff x="1691680" y="2204864"/>
            <a:chExt cx="6768753" cy="3646800"/>
          </a:xfrm>
        </p:grpSpPr>
        <p:pic>
          <p:nvPicPr>
            <p:cNvPr id="5" name="Afbeelding 4" descr="Afbeelding met silhouet, schets, tekening, kunst&#10;&#10;Automatisch gegenereerde beschrijving">
              <a:extLst>
                <a:ext uri="{FF2B5EF4-FFF2-40B4-BE49-F238E27FC236}">
                  <a16:creationId xmlns:a16="http://schemas.microsoft.com/office/drawing/2014/main" id="{9A78C8D6-F4A9-F310-8019-167CB24EF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6"/>
            <a:stretch/>
          </p:blipFill>
          <p:spPr>
            <a:xfrm>
              <a:off x="4566261" y="2204864"/>
              <a:ext cx="3894172" cy="3645024"/>
            </a:xfrm>
            <a:prstGeom prst="rect">
              <a:avLst/>
            </a:prstGeom>
          </p:spPr>
        </p:pic>
        <p:pic>
          <p:nvPicPr>
            <p:cNvPr id="7" name="Afbeelding 6" descr="Afbeelding met silhouet, schets, tekening, kunst&#10;&#10;Automatisch gegenereerde beschrijving">
              <a:extLst>
                <a:ext uri="{FF2B5EF4-FFF2-40B4-BE49-F238E27FC236}">
                  <a16:creationId xmlns:a16="http://schemas.microsoft.com/office/drawing/2014/main" id="{19878321-283A-A250-4277-950E02988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91680" y="2204864"/>
              <a:ext cx="3979073" cy="3646800"/>
            </a:xfrm>
            <a:prstGeom prst="rect">
              <a:avLst/>
            </a:prstGeom>
          </p:spPr>
        </p:pic>
      </p:grpSp>
      <p:pic>
        <p:nvPicPr>
          <p:cNvPr id="3" name="Afbeelding 2" descr="Afbeelding met tekening, schets, clipart, kunst&#10;&#10;Automatisch gegenereerde beschrijving">
            <a:extLst>
              <a:ext uri="{FF2B5EF4-FFF2-40B4-BE49-F238E27FC236}">
                <a16:creationId xmlns:a16="http://schemas.microsoft.com/office/drawing/2014/main" id="{86FB6D06-7175-B53B-B1A7-6604F6298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17" y="2564904"/>
            <a:ext cx="1069181" cy="28188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F5EFABC-C2AA-F188-70D3-9813B07BE714}"/>
              </a:ext>
            </a:extLst>
          </p:cNvPr>
          <p:cNvSpPr txBox="1"/>
          <p:nvPr/>
        </p:nvSpPr>
        <p:spPr>
          <a:xfrm>
            <a:off x="0" y="570367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Ministerpresident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63EFD9-82C0-72AE-F1D5-9786CF7D274B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Regering</a:t>
            </a:r>
          </a:p>
        </p:txBody>
      </p:sp>
    </p:spTree>
    <p:extLst>
      <p:ext uri="{BB962C8B-B14F-4D97-AF65-F5344CB8AC3E}">
        <p14:creationId xmlns:p14="http://schemas.microsoft.com/office/powerpoint/2010/main" val="3756805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/>
        </p:nvGrpSpPr>
        <p:grpSpPr>
          <a:xfrm>
            <a:off x="2239107" y="1107347"/>
            <a:ext cx="4665785" cy="5206870"/>
            <a:chOff x="3987547" y="1199626"/>
            <a:chExt cx="4665785" cy="5206870"/>
          </a:xfrm>
        </p:grpSpPr>
        <p:sp>
          <p:nvSpPr>
            <p:cNvPr id="4" name="Rechthoek 3"/>
            <p:cNvSpPr/>
            <p:nvPr/>
          </p:nvSpPr>
          <p:spPr>
            <a:xfrm>
              <a:off x="3987547" y="1199626"/>
              <a:ext cx="4665785" cy="52068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5004048" y="2780928"/>
              <a:ext cx="28803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Voeg hier een foto in van</a:t>
              </a:r>
            </a:p>
            <a:p>
              <a:pPr algn="ctr"/>
              <a:r>
                <a:rPr lang="nl-NL" dirty="0"/>
                <a:t>de huidige Ministerpresident.</a:t>
              </a:r>
              <a:endParaRPr lang="en-US" dirty="0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6F730FC5-8001-CC11-21D7-89CA9F07AA45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Ministerpresident</a:t>
            </a:r>
          </a:p>
        </p:txBody>
      </p:sp>
    </p:spTree>
    <p:extLst>
      <p:ext uri="{BB962C8B-B14F-4D97-AF65-F5344CB8AC3E}">
        <p14:creationId xmlns:p14="http://schemas.microsoft.com/office/powerpoint/2010/main" val="3419575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aalmodel, speelgoed, Bouwspeelset, trein&#10;&#10;Automatisch gegenereerde beschrijving">
            <a:extLst>
              <a:ext uri="{FF2B5EF4-FFF2-40B4-BE49-F238E27FC236}">
                <a16:creationId xmlns:a16="http://schemas.microsoft.com/office/drawing/2014/main" id="{B782B1A6-4CC5-7AFB-526F-7E49BBE14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9"/>
          <a:stretch/>
        </p:blipFill>
        <p:spPr>
          <a:xfrm>
            <a:off x="687933" y="1488182"/>
            <a:ext cx="7905750" cy="4533106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12AB5F16-A18A-3596-9143-64ED6D56F4C2}"/>
              </a:ext>
            </a:extLst>
          </p:cNvPr>
          <p:cNvGrpSpPr/>
          <p:nvPr/>
        </p:nvGrpSpPr>
        <p:grpSpPr>
          <a:xfrm>
            <a:off x="536352" y="3789040"/>
            <a:ext cx="2304256" cy="1654443"/>
            <a:chOff x="467544" y="3501008"/>
            <a:chExt cx="2304256" cy="1654443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275F4580-D277-8306-3FC9-BFA4F7528E2B}"/>
                </a:ext>
              </a:extLst>
            </p:cNvPr>
            <p:cNvSpPr txBox="1"/>
            <p:nvPr/>
          </p:nvSpPr>
          <p:spPr>
            <a:xfrm>
              <a:off x="467544" y="4509120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latin typeface="Verdana" panose="020B0604030504040204" pitchFamily="34" charset="0"/>
                  <a:ea typeface="Verdana" panose="020B0604030504040204" pitchFamily="34" charset="0"/>
                </a:rPr>
                <a:t>Hier vergaderen de Ministers</a:t>
              </a:r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3518AA9-B0A6-1EB3-DD7B-96C8A8A0C175}"/>
                </a:ext>
              </a:extLst>
            </p:cNvPr>
            <p:cNvSpPr/>
            <p:nvPr/>
          </p:nvSpPr>
          <p:spPr>
            <a:xfrm>
              <a:off x="1043608" y="3501008"/>
              <a:ext cx="448418" cy="1008112"/>
            </a:xfrm>
            <a:custGeom>
              <a:avLst/>
              <a:gdLst>
                <a:gd name="connsiteX0" fmla="*/ 0 w 339047"/>
                <a:gd name="connsiteY0" fmla="*/ 811658 h 811658"/>
                <a:gd name="connsiteX1" fmla="*/ 10274 w 339047"/>
                <a:gd name="connsiteY1" fmla="*/ 205483 h 811658"/>
                <a:gd name="connsiteX2" fmla="*/ 339047 w 339047"/>
                <a:gd name="connsiteY2" fmla="*/ 0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9047" h="811658">
                  <a:moveTo>
                    <a:pt x="0" y="811658"/>
                  </a:moveTo>
                  <a:lnTo>
                    <a:pt x="10274" y="205483"/>
                  </a:lnTo>
                  <a:lnTo>
                    <a:pt x="339047" y="0"/>
                  </a:lnTo>
                </a:path>
              </a:pathLst>
            </a:custGeom>
            <a:noFill/>
            <a:ln w="47625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F5725B39-581C-B377-5B97-2C43352597D4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Regering</a:t>
            </a:r>
          </a:p>
        </p:txBody>
      </p:sp>
    </p:spTree>
    <p:extLst>
      <p:ext uri="{BB962C8B-B14F-4D97-AF65-F5344CB8AC3E}">
        <p14:creationId xmlns:p14="http://schemas.microsoft.com/office/powerpoint/2010/main" val="160278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overdekt, meubels, stoel, tafel&#10;&#10;Automatisch gegenereerde beschrijving">
            <a:extLst>
              <a:ext uri="{FF2B5EF4-FFF2-40B4-BE49-F238E27FC236}">
                <a16:creationId xmlns:a16="http://schemas.microsoft.com/office/drawing/2014/main" id="{7DC8F635-0925-3473-C79C-FF6C2BA013E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" b="2580"/>
          <a:stretch/>
        </p:blipFill>
        <p:spPr>
          <a:xfrm>
            <a:off x="432000" y="1008000"/>
            <a:ext cx="8280000" cy="5400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595FC89-3092-E58A-9678-139C1118FE4C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Regering</a:t>
            </a:r>
          </a:p>
        </p:txBody>
      </p:sp>
    </p:spTree>
    <p:extLst>
      <p:ext uri="{BB962C8B-B14F-4D97-AF65-F5344CB8AC3E}">
        <p14:creationId xmlns:p14="http://schemas.microsoft.com/office/powerpoint/2010/main" val="4026528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aalmodel, speelgoed, Bouwspeelset, trein&#10;&#10;Automatisch gegenereerde beschrijving">
            <a:extLst>
              <a:ext uri="{FF2B5EF4-FFF2-40B4-BE49-F238E27FC236}">
                <a16:creationId xmlns:a16="http://schemas.microsoft.com/office/drawing/2014/main" id="{B782B1A6-4CC5-7AFB-526F-7E49BBE14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9"/>
          <a:stretch/>
        </p:blipFill>
        <p:spPr>
          <a:xfrm>
            <a:off x="687933" y="1488182"/>
            <a:ext cx="7905750" cy="4533106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6FFE7862-54A8-BA3B-54D4-6DE61ED95E91}"/>
              </a:ext>
            </a:extLst>
          </p:cNvPr>
          <p:cNvGrpSpPr/>
          <p:nvPr/>
        </p:nvGrpSpPr>
        <p:grpSpPr>
          <a:xfrm>
            <a:off x="6110012" y="1165016"/>
            <a:ext cx="2638452" cy="1496346"/>
            <a:chOff x="6041204" y="876984"/>
            <a:chExt cx="2638452" cy="1496346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048AF25F-5C2C-98E4-A874-EE8949BC42A3}"/>
                </a:ext>
              </a:extLst>
            </p:cNvPr>
            <p:cNvSpPr txBox="1"/>
            <p:nvPr/>
          </p:nvSpPr>
          <p:spPr>
            <a:xfrm>
              <a:off x="6375400" y="876984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latin typeface="Verdana" panose="020B0604030504040204" pitchFamily="34" charset="0"/>
                  <a:ea typeface="Verdana" panose="020B0604030504040204" pitchFamily="34" charset="0"/>
                </a:rPr>
                <a:t>Hier vergadert de Tweede Kamer</a:t>
              </a:r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577D9981-4A35-4F14-6AEE-21F51D6C8443}"/>
                </a:ext>
              </a:extLst>
            </p:cNvPr>
            <p:cNvSpPr/>
            <p:nvPr/>
          </p:nvSpPr>
          <p:spPr>
            <a:xfrm>
              <a:off x="6041204" y="1191802"/>
              <a:ext cx="297951" cy="1181528"/>
            </a:xfrm>
            <a:custGeom>
              <a:avLst/>
              <a:gdLst>
                <a:gd name="connsiteX0" fmla="*/ 297951 w 297951"/>
                <a:gd name="connsiteY0" fmla="*/ 0 h 1181528"/>
                <a:gd name="connsiteX1" fmla="*/ 0 w 297951"/>
                <a:gd name="connsiteY1" fmla="*/ 0 h 1181528"/>
                <a:gd name="connsiteX2" fmla="*/ 10275 w 297951"/>
                <a:gd name="connsiteY2" fmla="*/ 1181528 h 1181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951" h="1181528">
                  <a:moveTo>
                    <a:pt x="297951" y="0"/>
                  </a:moveTo>
                  <a:lnTo>
                    <a:pt x="0" y="0"/>
                  </a:lnTo>
                  <a:lnTo>
                    <a:pt x="10275" y="1181528"/>
                  </a:lnTo>
                </a:path>
              </a:pathLst>
            </a:custGeom>
            <a:noFill/>
            <a:ln w="47625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66A25AFC-DB9B-2602-0C94-895CE730853E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Tweede Kamer</a:t>
            </a:r>
          </a:p>
        </p:txBody>
      </p:sp>
    </p:spTree>
    <p:extLst>
      <p:ext uri="{BB962C8B-B14F-4D97-AF65-F5344CB8AC3E}">
        <p14:creationId xmlns:p14="http://schemas.microsoft.com/office/powerpoint/2010/main" val="38277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et Goddelijk Oordeel betreffende: Zitting nemen in het parlement | De Oemma">
            <a:extLst>
              <a:ext uri="{FF2B5EF4-FFF2-40B4-BE49-F238E27FC236}">
                <a16:creationId xmlns:a16="http://schemas.microsoft.com/office/drawing/2014/main" id="{C58504F7-1913-EA17-4F71-DFE61BD71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9556" r="-1" b="3231"/>
          <a:stretch/>
        </p:blipFill>
        <p:spPr bwMode="auto">
          <a:xfrm>
            <a:off x="432000" y="1008000"/>
            <a:ext cx="8280000" cy="5400600"/>
          </a:xfrm>
          <a:prstGeom prst="rect">
            <a:avLst/>
          </a:prstGeom>
          <a:solidFill>
            <a:srgbClr val="FFFFFF"/>
          </a:solidFill>
          <a:effectLst/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CCAB3791-518C-D0FE-D0E8-0F82DE8B4011}"/>
              </a:ext>
            </a:extLst>
          </p:cNvPr>
          <p:cNvGrpSpPr/>
          <p:nvPr/>
        </p:nvGrpSpPr>
        <p:grpSpPr>
          <a:xfrm>
            <a:off x="435069" y="1753334"/>
            <a:ext cx="2326279" cy="2246641"/>
            <a:chOff x="22034" y="1653330"/>
            <a:chExt cx="2456761" cy="2246641"/>
          </a:xfrm>
        </p:grpSpPr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C40917D-1ED8-0E6A-81F1-E58EE91752B6}"/>
                </a:ext>
              </a:extLst>
            </p:cNvPr>
            <p:cNvSpPr/>
            <p:nvPr/>
          </p:nvSpPr>
          <p:spPr>
            <a:xfrm>
              <a:off x="22034" y="2258458"/>
              <a:ext cx="2456761" cy="1641513"/>
            </a:xfrm>
            <a:custGeom>
              <a:avLst/>
              <a:gdLst>
                <a:gd name="connsiteX0" fmla="*/ 0 w 2456761"/>
                <a:gd name="connsiteY0" fmla="*/ 1355075 h 1641513"/>
                <a:gd name="connsiteX1" fmla="*/ 0 w 2456761"/>
                <a:gd name="connsiteY1" fmla="*/ 319489 h 1641513"/>
                <a:gd name="connsiteX2" fmla="*/ 1167788 w 2456761"/>
                <a:gd name="connsiteY2" fmla="*/ 0 h 1641513"/>
                <a:gd name="connsiteX3" fmla="*/ 2412694 w 2456761"/>
                <a:gd name="connsiteY3" fmla="*/ 77118 h 1641513"/>
                <a:gd name="connsiteX4" fmla="*/ 2456761 w 2456761"/>
                <a:gd name="connsiteY4" fmla="*/ 440675 h 1641513"/>
                <a:gd name="connsiteX5" fmla="*/ 2280491 w 2456761"/>
                <a:gd name="connsiteY5" fmla="*/ 1057619 h 1641513"/>
                <a:gd name="connsiteX6" fmla="*/ 804231 w 2456761"/>
                <a:gd name="connsiteY6" fmla="*/ 1641513 h 1641513"/>
                <a:gd name="connsiteX7" fmla="*/ 0 w 2456761"/>
                <a:gd name="connsiteY7" fmla="*/ 1355075 h 164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761" h="1641513">
                  <a:moveTo>
                    <a:pt x="0" y="1355075"/>
                  </a:moveTo>
                  <a:lnTo>
                    <a:pt x="0" y="319489"/>
                  </a:lnTo>
                  <a:lnTo>
                    <a:pt x="1167788" y="0"/>
                  </a:lnTo>
                  <a:lnTo>
                    <a:pt x="2412694" y="77118"/>
                  </a:lnTo>
                  <a:lnTo>
                    <a:pt x="2456761" y="440675"/>
                  </a:lnTo>
                  <a:lnTo>
                    <a:pt x="2280491" y="1057619"/>
                  </a:lnTo>
                  <a:lnTo>
                    <a:pt x="804231" y="1641513"/>
                  </a:lnTo>
                  <a:lnTo>
                    <a:pt x="0" y="1355075"/>
                  </a:lnTo>
                  <a:close/>
                </a:path>
              </a:pathLst>
            </a:custGeom>
            <a:noFill/>
            <a:ln w="76200">
              <a:solidFill>
                <a:srgbClr val="FFFF00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7B4104B0-3507-7D0C-9AB1-73334024091B}"/>
                </a:ext>
              </a:extLst>
            </p:cNvPr>
            <p:cNvSpPr txBox="1"/>
            <p:nvPr/>
          </p:nvSpPr>
          <p:spPr>
            <a:xfrm>
              <a:off x="281210" y="1653330"/>
              <a:ext cx="143254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rgbClr val="31717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Regering</a:t>
              </a:r>
            </a:p>
          </p:txBody>
        </p:sp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8B316E18-4CE2-F94B-B25A-0DA9E1E5CAE5}"/>
              </a:ext>
            </a:extLst>
          </p:cNvPr>
          <p:cNvSpPr txBox="1"/>
          <p:nvPr/>
        </p:nvSpPr>
        <p:spPr>
          <a:xfrm>
            <a:off x="5508104" y="2369344"/>
            <a:ext cx="211468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Leden van de </a:t>
            </a:r>
          </a:p>
          <a:p>
            <a:pPr algn="ctr"/>
            <a:r>
              <a:rPr lang="nl-NL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CD63416-EE57-3E46-1F63-DD4079B0FF82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Tweede Kamer</a:t>
            </a:r>
          </a:p>
        </p:txBody>
      </p:sp>
    </p:spTree>
    <p:extLst>
      <p:ext uri="{BB962C8B-B14F-4D97-AF65-F5344CB8AC3E}">
        <p14:creationId xmlns:p14="http://schemas.microsoft.com/office/powerpoint/2010/main" val="5274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341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FBFACB6-C1D6-240D-DAB8-9D9F705FCEC8}"/>
              </a:ext>
            </a:extLst>
          </p:cNvPr>
          <p:cNvSpPr txBox="1"/>
          <p:nvPr/>
        </p:nvSpPr>
        <p:spPr>
          <a:xfrm flipH="1">
            <a:off x="0" y="28800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gebeurt er in het Binnenhof?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7FE8C40D-3AB4-8391-830E-8A41DFA5ACA1}"/>
              </a:ext>
            </a:extLst>
          </p:cNvPr>
          <p:cNvGrpSpPr/>
          <p:nvPr/>
        </p:nvGrpSpPr>
        <p:grpSpPr>
          <a:xfrm flipH="1">
            <a:off x="1691680" y="1988840"/>
            <a:ext cx="5433868" cy="3096344"/>
            <a:chOff x="1368000" y="1414612"/>
            <a:chExt cx="5364240" cy="3056669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6BB90F1E-0C27-48BC-B748-D3C8AA6DF69F}"/>
                </a:ext>
              </a:extLst>
            </p:cNvPr>
            <p:cNvGrpSpPr/>
            <p:nvPr/>
          </p:nvGrpSpPr>
          <p:grpSpPr>
            <a:xfrm>
              <a:off x="1368000" y="1414612"/>
              <a:ext cx="5364240" cy="3056669"/>
              <a:chOff x="1364423" y="1414612"/>
              <a:chExt cx="5900675" cy="3056669"/>
            </a:xfrm>
          </p:grpSpPr>
          <p:sp>
            <p:nvSpPr>
              <p:cNvPr id="11" name="Stroomdiagram: Handmatige bewerking 10">
                <a:extLst>
                  <a:ext uri="{FF2B5EF4-FFF2-40B4-BE49-F238E27FC236}">
                    <a16:creationId xmlns:a16="http://schemas.microsoft.com/office/drawing/2014/main" id="{34CFE93A-2636-2BFE-38E1-651D668B3B80}"/>
                  </a:ext>
                </a:extLst>
              </p:cNvPr>
              <p:cNvSpPr/>
              <p:nvPr/>
            </p:nvSpPr>
            <p:spPr>
              <a:xfrm rot="10800000">
                <a:off x="1878890" y="2466000"/>
                <a:ext cx="5357394" cy="530951"/>
              </a:xfrm>
              <a:prstGeom prst="flowChartManualOperation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71B463DE-3AA8-8044-8FED-3B690FCABAFE}"/>
                  </a:ext>
                </a:extLst>
              </p:cNvPr>
              <p:cNvSpPr/>
              <p:nvPr/>
            </p:nvSpPr>
            <p:spPr>
              <a:xfrm>
                <a:off x="1907704" y="2996952"/>
                <a:ext cx="5357394" cy="1278142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9" name="Afbeelding 8" descr="Afbeelding met Symmetrie, cirkel, schermopname, ontwerp&#10;&#10;Automatisch gegenereerde beschrijving">
                <a:extLst>
                  <a:ext uri="{FF2B5EF4-FFF2-40B4-BE49-F238E27FC236}">
                    <a16:creationId xmlns:a16="http://schemas.microsoft.com/office/drawing/2014/main" id="{A445BCBB-7B13-D8F6-47F5-03A377D09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105" y="1414612"/>
                <a:ext cx="3035790" cy="3056669"/>
              </a:xfrm>
              <a:prstGeom prst="rect">
                <a:avLst/>
              </a:prstGeom>
            </p:spPr>
          </p:pic>
          <p:sp>
            <p:nvSpPr>
              <p:cNvPr id="13" name="Cilinder 12">
                <a:extLst>
                  <a:ext uri="{FF2B5EF4-FFF2-40B4-BE49-F238E27FC236}">
                    <a16:creationId xmlns:a16="http://schemas.microsoft.com/office/drawing/2014/main" id="{37A714C2-4313-DF8D-3D68-E42E7E0D4740}"/>
                  </a:ext>
                </a:extLst>
              </p:cNvPr>
              <p:cNvSpPr/>
              <p:nvPr/>
            </p:nvSpPr>
            <p:spPr>
              <a:xfrm>
                <a:off x="1512345" y="3461940"/>
                <a:ext cx="574694" cy="901870"/>
              </a:xfrm>
              <a:prstGeom prst="can">
                <a:avLst>
                  <a:gd name="adj" fmla="val 22181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Gelijkbenige driehoek 11">
                <a:extLst>
                  <a:ext uri="{FF2B5EF4-FFF2-40B4-BE49-F238E27FC236}">
                    <a16:creationId xmlns:a16="http://schemas.microsoft.com/office/drawing/2014/main" id="{4FC11D5D-4F29-CCF4-9A0D-19C8DB892DC7}"/>
                  </a:ext>
                </a:extLst>
              </p:cNvPr>
              <p:cNvSpPr/>
              <p:nvPr/>
            </p:nvSpPr>
            <p:spPr>
              <a:xfrm>
                <a:off x="1364423" y="3329029"/>
                <a:ext cx="861110" cy="289228"/>
              </a:xfrm>
              <a:prstGeom prst="triangl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5" name="Stroomdiagram: Uitstel 14">
              <a:extLst>
                <a:ext uri="{FF2B5EF4-FFF2-40B4-BE49-F238E27FC236}">
                  <a16:creationId xmlns:a16="http://schemas.microsoft.com/office/drawing/2014/main" id="{1BBA44CE-F1D5-490D-710E-484E427F2142}"/>
                </a:ext>
              </a:extLst>
            </p:cNvPr>
            <p:cNvSpPr/>
            <p:nvPr/>
          </p:nvSpPr>
          <p:spPr>
            <a:xfrm rot="16200000">
              <a:off x="1581910" y="3756266"/>
              <a:ext cx="261846" cy="163643"/>
            </a:xfrm>
            <a:prstGeom prst="flowChartDelay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5B33DC7F-DD0E-C410-AD50-FEE23F19740B}"/>
                </a:ext>
              </a:extLst>
            </p:cNvPr>
            <p:cNvGrpSpPr/>
            <p:nvPr/>
          </p:nvGrpSpPr>
          <p:grpSpPr>
            <a:xfrm>
              <a:off x="2126040" y="3166858"/>
              <a:ext cx="789776" cy="910214"/>
              <a:chOff x="2056689" y="3096813"/>
              <a:chExt cx="789776" cy="910214"/>
            </a:xfrm>
          </p:grpSpPr>
          <p:sp>
            <p:nvSpPr>
              <p:cNvPr id="16" name="Stroomdiagram: Uitstel 15">
                <a:extLst>
                  <a:ext uri="{FF2B5EF4-FFF2-40B4-BE49-F238E27FC236}">
                    <a16:creationId xmlns:a16="http://schemas.microsoft.com/office/drawing/2014/main" id="{425264FD-9C8B-9E99-05E9-E42E6A4DCB52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Stroomdiagram: Uitstel 16">
                <a:extLst>
                  <a:ext uri="{FF2B5EF4-FFF2-40B4-BE49-F238E27FC236}">
                    <a16:creationId xmlns:a16="http://schemas.microsoft.com/office/drawing/2014/main" id="{761C3585-03F2-9584-7F7E-742641FB107E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Uitstel 17">
                <a:extLst>
                  <a:ext uri="{FF2B5EF4-FFF2-40B4-BE49-F238E27FC236}">
                    <a16:creationId xmlns:a16="http://schemas.microsoft.com/office/drawing/2014/main" id="{2387F804-2DC1-CB2F-C6F3-3E64BD923CB7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Stroomdiagram: Uitstel 18">
                <a:extLst>
                  <a:ext uri="{FF2B5EF4-FFF2-40B4-BE49-F238E27FC236}">
                    <a16:creationId xmlns:a16="http://schemas.microsoft.com/office/drawing/2014/main" id="{53A407B0-890D-2EB7-E327-B370D3AF6D07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277EB1C8-F65D-41FB-284A-0E3B7F177A88}"/>
                </a:ext>
              </a:extLst>
            </p:cNvPr>
            <p:cNvGrpSpPr/>
            <p:nvPr/>
          </p:nvGrpSpPr>
          <p:grpSpPr>
            <a:xfrm>
              <a:off x="5580112" y="3212976"/>
              <a:ext cx="789776" cy="910214"/>
              <a:chOff x="2056689" y="3096813"/>
              <a:chExt cx="789776" cy="910214"/>
            </a:xfrm>
          </p:grpSpPr>
          <p:sp>
            <p:nvSpPr>
              <p:cNvPr id="22" name="Stroomdiagram: Uitstel 21">
                <a:extLst>
                  <a:ext uri="{FF2B5EF4-FFF2-40B4-BE49-F238E27FC236}">
                    <a16:creationId xmlns:a16="http://schemas.microsoft.com/office/drawing/2014/main" id="{69C2DD92-FF7C-B4AB-82E8-9DA6A30E1D3E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Stroomdiagram: Uitstel 22">
                <a:extLst>
                  <a:ext uri="{FF2B5EF4-FFF2-40B4-BE49-F238E27FC236}">
                    <a16:creationId xmlns:a16="http://schemas.microsoft.com/office/drawing/2014/main" id="{6BE85A6C-4DD8-5535-DE81-25BCD1CC4EBD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Stroomdiagram: Uitstel 23">
                <a:extLst>
                  <a:ext uri="{FF2B5EF4-FFF2-40B4-BE49-F238E27FC236}">
                    <a16:creationId xmlns:a16="http://schemas.microsoft.com/office/drawing/2014/main" id="{70C47555-8072-7ECB-2690-A7C1CDA45897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Stroomdiagram: Uitstel 24">
                <a:extLst>
                  <a:ext uri="{FF2B5EF4-FFF2-40B4-BE49-F238E27FC236}">
                    <a16:creationId xmlns:a16="http://schemas.microsoft.com/office/drawing/2014/main" id="{9F9DCBF5-4BEB-CE09-0360-09CFF61D857C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4633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727508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Ministers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sp>
        <p:nvSpPr>
          <p:cNvPr id="29" name="Tekstvak 28"/>
          <p:cNvSpPr txBox="1"/>
          <p:nvPr/>
        </p:nvSpPr>
        <p:spPr>
          <a:xfrm>
            <a:off x="688141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Tweede Kamer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FC1EB57A-0FE6-5C1E-2A58-EE3FE3B169AE}"/>
              </a:ext>
            </a:extLst>
          </p:cNvPr>
          <p:cNvGrpSpPr/>
          <p:nvPr/>
        </p:nvGrpSpPr>
        <p:grpSpPr>
          <a:xfrm>
            <a:off x="5777506" y="4023376"/>
            <a:ext cx="2466902" cy="2163788"/>
            <a:chOff x="5777506" y="4023376"/>
            <a:chExt cx="2466902" cy="2163788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F4E9CFEC-0DE4-5C30-D04F-5FE671094BBB}"/>
                </a:ext>
              </a:extLst>
            </p:cNvPr>
            <p:cNvGrpSpPr/>
            <p:nvPr/>
          </p:nvGrpSpPr>
          <p:grpSpPr>
            <a:xfrm>
              <a:off x="6510969" y="4384654"/>
              <a:ext cx="1003474" cy="1311717"/>
              <a:chOff x="1738834" y="4315253"/>
              <a:chExt cx="1131500" cy="1479069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D6A5659-5165-95A3-7DD5-F80B4B073C01}"/>
                  </a:ext>
                </a:extLst>
              </p:cNvPr>
              <p:cNvSpPr/>
              <p:nvPr/>
            </p:nvSpPr>
            <p:spPr>
              <a:xfrm>
                <a:off x="1738834" y="4315253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Vrije vorm 51">
                <a:extLst>
                  <a:ext uri="{FF2B5EF4-FFF2-40B4-BE49-F238E27FC236}">
                    <a16:creationId xmlns:a16="http://schemas.microsoft.com/office/drawing/2014/main" id="{69B76B0A-FF65-B3D8-A2AD-0AB937DD727E}"/>
                  </a:ext>
                </a:extLst>
              </p:cNvPr>
              <p:cNvSpPr/>
              <p:nvPr/>
            </p:nvSpPr>
            <p:spPr>
              <a:xfrm>
                <a:off x="1872000" y="45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Vrije vorm 52">
                <a:extLst>
                  <a:ext uri="{FF2B5EF4-FFF2-40B4-BE49-F238E27FC236}">
                    <a16:creationId xmlns:a16="http://schemas.microsoft.com/office/drawing/2014/main" id="{905D8EAE-04E3-CE31-8BB8-50477CE18F9F}"/>
                  </a:ext>
                </a:extLst>
              </p:cNvPr>
              <p:cNvSpPr/>
              <p:nvPr/>
            </p:nvSpPr>
            <p:spPr>
              <a:xfrm>
                <a:off x="1872000" y="472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Vrije vorm 53">
                <a:extLst>
                  <a:ext uri="{FF2B5EF4-FFF2-40B4-BE49-F238E27FC236}">
                    <a16:creationId xmlns:a16="http://schemas.microsoft.com/office/drawing/2014/main" id="{1904E421-415A-18D4-A017-CFE909DF051A}"/>
                  </a:ext>
                </a:extLst>
              </p:cNvPr>
              <p:cNvSpPr/>
              <p:nvPr/>
            </p:nvSpPr>
            <p:spPr>
              <a:xfrm>
                <a:off x="1872000" y="490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Vrije vorm 54">
                <a:extLst>
                  <a:ext uri="{FF2B5EF4-FFF2-40B4-BE49-F238E27FC236}">
                    <a16:creationId xmlns:a16="http://schemas.microsoft.com/office/drawing/2014/main" id="{7F322A01-EC19-5C42-6BB9-AEF75D7D9A50}"/>
                  </a:ext>
                </a:extLst>
              </p:cNvPr>
              <p:cNvSpPr/>
              <p:nvPr/>
            </p:nvSpPr>
            <p:spPr>
              <a:xfrm>
                <a:off x="1872000" y="508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Vrije vorm 55">
                <a:extLst>
                  <a:ext uri="{FF2B5EF4-FFF2-40B4-BE49-F238E27FC236}">
                    <a16:creationId xmlns:a16="http://schemas.microsoft.com/office/drawing/2014/main" id="{477DA3C6-E47F-A6DC-6C41-EF1CE1C2527E}"/>
                  </a:ext>
                </a:extLst>
              </p:cNvPr>
              <p:cNvSpPr/>
              <p:nvPr/>
            </p:nvSpPr>
            <p:spPr>
              <a:xfrm>
                <a:off x="1872000" y="526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Vrije vorm 56">
                <a:extLst>
                  <a:ext uri="{FF2B5EF4-FFF2-40B4-BE49-F238E27FC236}">
                    <a16:creationId xmlns:a16="http://schemas.microsoft.com/office/drawing/2014/main" id="{2D4C4168-0AF5-FC65-D059-28AAEACC3834}"/>
                  </a:ext>
                </a:extLst>
              </p:cNvPr>
              <p:cNvSpPr/>
              <p:nvPr/>
            </p:nvSpPr>
            <p:spPr>
              <a:xfrm>
                <a:off x="1872000" y="54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08899FB7-DC39-027F-9E03-C07D87DCDD07}"/>
                </a:ext>
              </a:extLst>
            </p:cNvPr>
            <p:cNvGrpSpPr/>
            <p:nvPr/>
          </p:nvGrpSpPr>
          <p:grpSpPr>
            <a:xfrm>
              <a:off x="5777506" y="4023376"/>
              <a:ext cx="1003474" cy="1311717"/>
              <a:chOff x="1542962" y="4187444"/>
              <a:chExt cx="1131500" cy="1479069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BF972686-857E-71AA-26AC-57428199A950}"/>
                  </a:ext>
                </a:extLst>
              </p:cNvPr>
              <p:cNvSpPr/>
              <p:nvPr/>
            </p:nvSpPr>
            <p:spPr>
              <a:xfrm>
                <a:off x="1542962" y="4187444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Vrije vorm 43">
                <a:extLst>
                  <a:ext uri="{FF2B5EF4-FFF2-40B4-BE49-F238E27FC236}">
                    <a16:creationId xmlns:a16="http://schemas.microsoft.com/office/drawing/2014/main" id="{A1589B1A-4D71-3DA4-9376-BD389D15F2C6}"/>
                  </a:ext>
                </a:extLst>
              </p:cNvPr>
              <p:cNvSpPr/>
              <p:nvPr/>
            </p:nvSpPr>
            <p:spPr>
              <a:xfrm>
                <a:off x="1726805" y="44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Vrije vorm 44">
                <a:extLst>
                  <a:ext uri="{FF2B5EF4-FFF2-40B4-BE49-F238E27FC236}">
                    <a16:creationId xmlns:a16="http://schemas.microsoft.com/office/drawing/2014/main" id="{22322650-1291-68A8-8D80-DE086969BCE9}"/>
                  </a:ext>
                </a:extLst>
              </p:cNvPr>
              <p:cNvSpPr/>
              <p:nvPr/>
            </p:nvSpPr>
            <p:spPr>
              <a:xfrm>
                <a:off x="1726805" y="458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Vrije vorm 45">
                <a:extLst>
                  <a:ext uri="{FF2B5EF4-FFF2-40B4-BE49-F238E27FC236}">
                    <a16:creationId xmlns:a16="http://schemas.microsoft.com/office/drawing/2014/main" id="{773B093A-6996-F21A-00C1-6C01A6E8E7EC}"/>
                  </a:ext>
                </a:extLst>
              </p:cNvPr>
              <p:cNvSpPr/>
              <p:nvPr/>
            </p:nvSpPr>
            <p:spPr>
              <a:xfrm>
                <a:off x="1726805" y="476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Vrije vorm 46">
                <a:extLst>
                  <a:ext uri="{FF2B5EF4-FFF2-40B4-BE49-F238E27FC236}">
                    <a16:creationId xmlns:a16="http://schemas.microsoft.com/office/drawing/2014/main" id="{B7FAD1EB-8B84-1F35-6DAC-0BBCCECD31A1}"/>
                  </a:ext>
                </a:extLst>
              </p:cNvPr>
              <p:cNvSpPr/>
              <p:nvPr/>
            </p:nvSpPr>
            <p:spPr>
              <a:xfrm>
                <a:off x="1726805" y="494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Vrije vorm 47">
                <a:extLst>
                  <a:ext uri="{FF2B5EF4-FFF2-40B4-BE49-F238E27FC236}">
                    <a16:creationId xmlns:a16="http://schemas.microsoft.com/office/drawing/2014/main" id="{CEE89051-6D82-2CE3-03EF-F575C3C10F47}"/>
                  </a:ext>
                </a:extLst>
              </p:cNvPr>
              <p:cNvSpPr/>
              <p:nvPr/>
            </p:nvSpPr>
            <p:spPr>
              <a:xfrm>
                <a:off x="1726805" y="512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Vrije vorm 48">
                <a:extLst>
                  <a:ext uri="{FF2B5EF4-FFF2-40B4-BE49-F238E27FC236}">
                    <a16:creationId xmlns:a16="http://schemas.microsoft.com/office/drawing/2014/main" id="{53F30F19-FA5E-5482-BDC3-3B6629FD64AE}"/>
                  </a:ext>
                </a:extLst>
              </p:cNvPr>
              <p:cNvSpPr/>
              <p:nvPr/>
            </p:nvSpPr>
            <p:spPr>
              <a:xfrm>
                <a:off x="1726805" y="53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0410698-BD97-2CFF-A2D7-362452AA84AB}"/>
                </a:ext>
              </a:extLst>
            </p:cNvPr>
            <p:cNvGrpSpPr/>
            <p:nvPr/>
          </p:nvGrpSpPr>
          <p:grpSpPr>
            <a:xfrm>
              <a:off x="7240934" y="4875447"/>
              <a:ext cx="1003474" cy="1311717"/>
              <a:chOff x="1778578" y="4057939"/>
              <a:chExt cx="1131500" cy="1479069"/>
            </a:xfrm>
          </p:grpSpPr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07B026D-471A-34A6-7372-84AF65705F44}"/>
                  </a:ext>
                </a:extLst>
              </p:cNvPr>
              <p:cNvSpPr/>
              <p:nvPr/>
            </p:nvSpPr>
            <p:spPr>
              <a:xfrm>
                <a:off x="1778578" y="4057939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Vrije vorm 59">
                <a:extLst>
                  <a:ext uri="{FF2B5EF4-FFF2-40B4-BE49-F238E27FC236}">
                    <a16:creationId xmlns:a16="http://schemas.microsoft.com/office/drawing/2014/main" id="{59AA23D9-3FDE-CBFC-8561-E12EFF4CE1E2}"/>
                  </a:ext>
                </a:extLst>
              </p:cNvPr>
              <p:cNvSpPr/>
              <p:nvPr/>
            </p:nvSpPr>
            <p:spPr>
              <a:xfrm>
                <a:off x="1948328" y="43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Vrije vorm 60">
                <a:extLst>
                  <a:ext uri="{FF2B5EF4-FFF2-40B4-BE49-F238E27FC236}">
                    <a16:creationId xmlns:a16="http://schemas.microsoft.com/office/drawing/2014/main" id="{D310B42B-E157-31B5-EA71-AABC557DB7C2}"/>
                  </a:ext>
                </a:extLst>
              </p:cNvPr>
              <p:cNvSpPr/>
              <p:nvPr/>
            </p:nvSpPr>
            <p:spPr>
              <a:xfrm>
                <a:off x="1948328" y="450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Vrije vorm 61">
                <a:extLst>
                  <a:ext uri="{FF2B5EF4-FFF2-40B4-BE49-F238E27FC236}">
                    <a16:creationId xmlns:a16="http://schemas.microsoft.com/office/drawing/2014/main" id="{160DEDD2-B2C0-F2BD-5C4C-380D4169F4EB}"/>
                  </a:ext>
                </a:extLst>
              </p:cNvPr>
              <p:cNvSpPr/>
              <p:nvPr/>
            </p:nvSpPr>
            <p:spPr>
              <a:xfrm>
                <a:off x="1948328" y="468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Vrije vorm 62">
                <a:extLst>
                  <a:ext uri="{FF2B5EF4-FFF2-40B4-BE49-F238E27FC236}">
                    <a16:creationId xmlns:a16="http://schemas.microsoft.com/office/drawing/2014/main" id="{6E545CE1-246A-D6A3-2731-E0B6B4FD8C73}"/>
                  </a:ext>
                </a:extLst>
              </p:cNvPr>
              <p:cNvSpPr/>
              <p:nvPr/>
            </p:nvSpPr>
            <p:spPr>
              <a:xfrm>
                <a:off x="1948328" y="486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Vrije vorm 63">
                <a:extLst>
                  <a:ext uri="{FF2B5EF4-FFF2-40B4-BE49-F238E27FC236}">
                    <a16:creationId xmlns:a16="http://schemas.microsoft.com/office/drawing/2014/main" id="{A090F33F-0C28-0942-A452-BFB1C74AB2EB}"/>
                  </a:ext>
                </a:extLst>
              </p:cNvPr>
              <p:cNvSpPr/>
              <p:nvPr/>
            </p:nvSpPr>
            <p:spPr>
              <a:xfrm>
                <a:off x="1948328" y="504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Vrije vorm 64">
                <a:extLst>
                  <a:ext uri="{FF2B5EF4-FFF2-40B4-BE49-F238E27FC236}">
                    <a16:creationId xmlns:a16="http://schemas.microsoft.com/office/drawing/2014/main" id="{7A2AEA81-CF2B-F2F7-3BC8-E4E42309B6D5}"/>
                  </a:ext>
                </a:extLst>
              </p:cNvPr>
              <p:cNvSpPr/>
              <p:nvPr/>
            </p:nvSpPr>
            <p:spPr>
              <a:xfrm>
                <a:off x="1948328" y="52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DAE5F63F-20FA-653B-0193-13136D26DFF9}"/>
              </a:ext>
            </a:extLst>
          </p:cNvPr>
          <p:cNvGrpSpPr/>
          <p:nvPr/>
        </p:nvGrpSpPr>
        <p:grpSpPr>
          <a:xfrm flipH="1">
            <a:off x="827482" y="607554"/>
            <a:ext cx="2567198" cy="2028151"/>
            <a:chOff x="1368000" y="1414612"/>
            <a:chExt cx="5364240" cy="3056669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78EE62F-08FB-7ECB-1173-D8D2ABC74EAD}"/>
                </a:ext>
              </a:extLst>
            </p:cNvPr>
            <p:cNvGrpSpPr/>
            <p:nvPr/>
          </p:nvGrpSpPr>
          <p:grpSpPr>
            <a:xfrm>
              <a:off x="1368000" y="1414612"/>
              <a:ext cx="5364240" cy="3056669"/>
              <a:chOff x="1364423" y="1414612"/>
              <a:chExt cx="5900675" cy="3056669"/>
            </a:xfrm>
          </p:grpSpPr>
          <p:sp>
            <p:nvSpPr>
              <p:cNvPr id="52" name="Stroomdiagram: Handmatige bewerking 51">
                <a:extLst>
                  <a:ext uri="{FF2B5EF4-FFF2-40B4-BE49-F238E27FC236}">
                    <a16:creationId xmlns:a16="http://schemas.microsoft.com/office/drawing/2014/main" id="{5551377D-AD14-630F-EB20-8313151E4042}"/>
                  </a:ext>
                </a:extLst>
              </p:cNvPr>
              <p:cNvSpPr/>
              <p:nvPr/>
            </p:nvSpPr>
            <p:spPr>
              <a:xfrm rot="10800000">
                <a:off x="1878890" y="2466000"/>
                <a:ext cx="5357394" cy="530951"/>
              </a:xfrm>
              <a:prstGeom prst="flowChartManualOperation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21BD10E-42B5-53FA-9C6C-8E7C42E2F246}"/>
                  </a:ext>
                </a:extLst>
              </p:cNvPr>
              <p:cNvSpPr/>
              <p:nvPr/>
            </p:nvSpPr>
            <p:spPr>
              <a:xfrm>
                <a:off x="1907704" y="2996952"/>
                <a:ext cx="5357394" cy="1278142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55" name="Afbeelding 54" descr="Afbeelding met Symmetrie, cirkel, schermopname, ontwerp&#10;&#10;Automatisch gegenereerde beschrijving">
                <a:extLst>
                  <a:ext uri="{FF2B5EF4-FFF2-40B4-BE49-F238E27FC236}">
                    <a16:creationId xmlns:a16="http://schemas.microsoft.com/office/drawing/2014/main" id="{B20AC99D-D3DF-DF39-E63B-0FC24FA8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105" y="1414612"/>
                <a:ext cx="3035790" cy="3056669"/>
              </a:xfrm>
              <a:prstGeom prst="rect">
                <a:avLst/>
              </a:prstGeom>
            </p:spPr>
          </p:pic>
          <p:sp>
            <p:nvSpPr>
              <p:cNvPr id="56" name="Cilinder 55">
                <a:extLst>
                  <a:ext uri="{FF2B5EF4-FFF2-40B4-BE49-F238E27FC236}">
                    <a16:creationId xmlns:a16="http://schemas.microsoft.com/office/drawing/2014/main" id="{38ADF18C-3AEC-8B71-E8AF-73728E6137CC}"/>
                  </a:ext>
                </a:extLst>
              </p:cNvPr>
              <p:cNvSpPr/>
              <p:nvPr/>
            </p:nvSpPr>
            <p:spPr>
              <a:xfrm>
                <a:off x="1512345" y="3461940"/>
                <a:ext cx="574694" cy="901870"/>
              </a:xfrm>
              <a:prstGeom prst="can">
                <a:avLst>
                  <a:gd name="adj" fmla="val 22181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7" name="Gelijkbenige driehoek 56">
                <a:extLst>
                  <a:ext uri="{FF2B5EF4-FFF2-40B4-BE49-F238E27FC236}">
                    <a16:creationId xmlns:a16="http://schemas.microsoft.com/office/drawing/2014/main" id="{A8EF7E14-8E4D-2F47-10C7-495A5B76427D}"/>
                  </a:ext>
                </a:extLst>
              </p:cNvPr>
              <p:cNvSpPr/>
              <p:nvPr/>
            </p:nvSpPr>
            <p:spPr>
              <a:xfrm>
                <a:off x="1364423" y="3329029"/>
                <a:ext cx="861110" cy="289228"/>
              </a:xfrm>
              <a:prstGeom prst="triangl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Stroomdiagram: Uitstel 5">
              <a:extLst>
                <a:ext uri="{FF2B5EF4-FFF2-40B4-BE49-F238E27FC236}">
                  <a16:creationId xmlns:a16="http://schemas.microsoft.com/office/drawing/2014/main" id="{9C105253-AEAC-50D0-4681-23606B38B856}"/>
                </a:ext>
              </a:extLst>
            </p:cNvPr>
            <p:cNvSpPr/>
            <p:nvPr/>
          </p:nvSpPr>
          <p:spPr>
            <a:xfrm rot="16200000">
              <a:off x="1581910" y="3756266"/>
              <a:ext cx="261846" cy="163643"/>
            </a:xfrm>
            <a:prstGeom prst="flowChartDelay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4EA9F793-B598-27A9-27B4-5FC2D841DCDA}"/>
                </a:ext>
              </a:extLst>
            </p:cNvPr>
            <p:cNvGrpSpPr/>
            <p:nvPr/>
          </p:nvGrpSpPr>
          <p:grpSpPr>
            <a:xfrm>
              <a:off x="2126040" y="3166858"/>
              <a:ext cx="789776" cy="910214"/>
              <a:chOff x="2056689" y="3096813"/>
              <a:chExt cx="789776" cy="910214"/>
            </a:xfrm>
          </p:grpSpPr>
          <p:sp>
            <p:nvSpPr>
              <p:cNvPr id="44" name="Stroomdiagram: Uitstel 43">
                <a:extLst>
                  <a:ext uri="{FF2B5EF4-FFF2-40B4-BE49-F238E27FC236}">
                    <a16:creationId xmlns:a16="http://schemas.microsoft.com/office/drawing/2014/main" id="{06C01601-3CD8-9623-B1B2-726A0BDF40AD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Stroomdiagram: Uitstel 44">
                <a:extLst>
                  <a:ext uri="{FF2B5EF4-FFF2-40B4-BE49-F238E27FC236}">
                    <a16:creationId xmlns:a16="http://schemas.microsoft.com/office/drawing/2014/main" id="{28D768CE-3ADF-2497-D14F-60FD33643E84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Stroomdiagram: Uitstel 48">
                <a:extLst>
                  <a:ext uri="{FF2B5EF4-FFF2-40B4-BE49-F238E27FC236}">
                    <a16:creationId xmlns:a16="http://schemas.microsoft.com/office/drawing/2014/main" id="{EB12A84B-8FF4-C9DB-C25F-827FDAD975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Stroomdiagram: Uitstel 49">
                <a:extLst>
                  <a:ext uri="{FF2B5EF4-FFF2-40B4-BE49-F238E27FC236}">
                    <a16:creationId xmlns:a16="http://schemas.microsoft.com/office/drawing/2014/main" id="{82A53158-9EDB-B137-D2E9-6EFF16EDB0A3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8CAC1C83-8F57-E73C-515C-BE44FF84C66F}"/>
                </a:ext>
              </a:extLst>
            </p:cNvPr>
            <p:cNvGrpSpPr/>
            <p:nvPr/>
          </p:nvGrpSpPr>
          <p:grpSpPr>
            <a:xfrm>
              <a:off x="5580112" y="3212976"/>
              <a:ext cx="789776" cy="910214"/>
              <a:chOff x="2056689" y="3096813"/>
              <a:chExt cx="789776" cy="910214"/>
            </a:xfrm>
          </p:grpSpPr>
          <p:sp>
            <p:nvSpPr>
              <p:cNvPr id="12" name="Stroomdiagram: Uitstel 11">
                <a:extLst>
                  <a:ext uri="{FF2B5EF4-FFF2-40B4-BE49-F238E27FC236}">
                    <a16:creationId xmlns:a16="http://schemas.microsoft.com/office/drawing/2014/main" id="{B86C86BE-3AEB-D86B-E310-7804FE58533C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Uitstel 12">
                <a:extLst>
                  <a:ext uri="{FF2B5EF4-FFF2-40B4-BE49-F238E27FC236}">
                    <a16:creationId xmlns:a16="http://schemas.microsoft.com/office/drawing/2014/main" id="{468FA595-B829-5A2A-D006-4D76BAE57C52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Uitstel 17">
                <a:extLst>
                  <a:ext uri="{FF2B5EF4-FFF2-40B4-BE49-F238E27FC236}">
                    <a16:creationId xmlns:a16="http://schemas.microsoft.com/office/drawing/2014/main" id="{BB8AB1B1-2223-6012-1257-0512FEC8CF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Stroomdiagram: Uitstel 18">
                <a:extLst>
                  <a:ext uri="{FF2B5EF4-FFF2-40B4-BE49-F238E27FC236}">
                    <a16:creationId xmlns:a16="http://schemas.microsoft.com/office/drawing/2014/main" id="{4803EACC-1AEF-AC1C-EEDC-3F8163569972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2" y="3733631"/>
            <a:ext cx="3069838" cy="2227118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5283698" y="2468605"/>
            <a:ext cx="968108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5567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864184BC-1637-6286-8F15-AAFBF612FF66}"/>
              </a:ext>
            </a:extLst>
          </p:cNvPr>
          <p:cNvGrpSpPr/>
          <p:nvPr/>
        </p:nvGrpSpPr>
        <p:grpSpPr>
          <a:xfrm>
            <a:off x="5778000" y="4023376"/>
            <a:ext cx="2466902" cy="2163788"/>
            <a:chOff x="5809254" y="4023376"/>
            <a:chExt cx="2466902" cy="2163788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F4E9CFEC-0DE4-5C30-D04F-5FE671094BBB}"/>
                </a:ext>
              </a:extLst>
            </p:cNvPr>
            <p:cNvGrpSpPr/>
            <p:nvPr/>
          </p:nvGrpSpPr>
          <p:grpSpPr>
            <a:xfrm>
              <a:off x="6542717" y="4384654"/>
              <a:ext cx="1003474" cy="1311717"/>
              <a:chOff x="1738834" y="4315253"/>
              <a:chExt cx="1131500" cy="1479069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D6A5659-5165-95A3-7DD5-F80B4B073C01}"/>
                  </a:ext>
                </a:extLst>
              </p:cNvPr>
              <p:cNvSpPr/>
              <p:nvPr/>
            </p:nvSpPr>
            <p:spPr>
              <a:xfrm>
                <a:off x="1738834" y="4315253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Vrije vorm 51">
                <a:extLst>
                  <a:ext uri="{FF2B5EF4-FFF2-40B4-BE49-F238E27FC236}">
                    <a16:creationId xmlns:a16="http://schemas.microsoft.com/office/drawing/2014/main" id="{69B76B0A-FF65-B3D8-A2AD-0AB937DD727E}"/>
                  </a:ext>
                </a:extLst>
              </p:cNvPr>
              <p:cNvSpPr/>
              <p:nvPr/>
            </p:nvSpPr>
            <p:spPr>
              <a:xfrm>
                <a:off x="1872000" y="45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Vrije vorm 52">
                <a:extLst>
                  <a:ext uri="{FF2B5EF4-FFF2-40B4-BE49-F238E27FC236}">
                    <a16:creationId xmlns:a16="http://schemas.microsoft.com/office/drawing/2014/main" id="{905D8EAE-04E3-CE31-8BB8-50477CE18F9F}"/>
                  </a:ext>
                </a:extLst>
              </p:cNvPr>
              <p:cNvSpPr/>
              <p:nvPr/>
            </p:nvSpPr>
            <p:spPr>
              <a:xfrm>
                <a:off x="1872000" y="472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Vrije vorm 53">
                <a:extLst>
                  <a:ext uri="{FF2B5EF4-FFF2-40B4-BE49-F238E27FC236}">
                    <a16:creationId xmlns:a16="http://schemas.microsoft.com/office/drawing/2014/main" id="{1904E421-415A-18D4-A017-CFE909DF051A}"/>
                  </a:ext>
                </a:extLst>
              </p:cNvPr>
              <p:cNvSpPr/>
              <p:nvPr/>
            </p:nvSpPr>
            <p:spPr>
              <a:xfrm>
                <a:off x="1872000" y="490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Vrije vorm 54">
                <a:extLst>
                  <a:ext uri="{FF2B5EF4-FFF2-40B4-BE49-F238E27FC236}">
                    <a16:creationId xmlns:a16="http://schemas.microsoft.com/office/drawing/2014/main" id="{7F322A01-EC19-5C42-6BB9-AEF75D7D9A50}"/>
                  </a:ext>
                </a:extLst>
              </p:cNvPr>
              <p:cNvSpPr/>
              <p:nvPr/>
            </p:nvSpPr>
            <p:spPr>
              <a:xfrm>
                <a:off x="1872000" y="508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Vrije vorm 55">
                <a:extLst>
                  <a:ext uri="{FF2B5EF4-FFF2-40B4-BE49-F238E27FC236}">
                    <a16:creationId xmlns:a16="http://schemas.microsoft.com/office/drawing/2014/main" id="{477DA3C6-E47F-A6DC-6C41-EF1CE1C2527E}"/>
                  </a:ext>
                </a:extLst>
              </p:cNvPr>
              <p:cNvSpPr/>
              <p:nvPr/>
            </p:nvSpPr>
            <p:spPr>
              <a:xfrm>
                <a:off x="1872000" y="526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Vrije vorm 56">
                <a:extLst>
                  <a:ext uri="{FF2B5EF4-FFF2-40B4-BE49-F238E27FC236}">
                    <a16:creationId xmlns:a16="http://schemas.microsoft.com/office/drawing/2014/main" id="{2D4C4168-0AF5-FC65-D059-28AAEACC3834}"/>
                  </a:ext>
                </a:extLst>
              </p:cNvPr>
              <p:cNvSpPr/>
              <p:nvPr/>
            </p:nvSpPr>
            <p:spPr>
              <a:xfrm>
                <a:off x="1872000" y="54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08899FB7-DC39-027F-9E03-C07D87DCDD07}"/>
                </a:ext>
              </a:extLst>
            </p:cNvPr>
            <p:cNvGrpSpPr/>
            <p:nvPr/>
          </p:nvGrpSpPr>
          <p:grpSpPr>
            <a:xfrm>
              <a:off x="5809254" y="4023376"/>
              <a:ext cx="1003474" cy="1311717"/>
              <a:chOff x="1542962" y="4187444"/>
              <a:chExt cx="1131500" cy="1479069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BF972686-857E-71AA-26AC-57428199A950}"/>
                  </a:ext>
                </a:extLst>
              </p:cNvPr>
              <p:cNvSpPr/>
              <p:nvPr/>
            </p:nvSpPr>
            <p:spPr>
              <a:xfrm>
                <a:off x="1542962" y="4187444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Vrije vorm 43">
                <a:extLst>
                  <a:ext uri="{FF2B5EF4-FFF2-40B4-BE49-F238E27FC236}">
                    <a16:creationId xmlns:a16="http://schemas.microsoft.com/office/drawing/2014/main" id="{A1589B1A-4D71-3DA4-9376-BD389D15F2C6}"/>
                  </a:ext>
                </a:extLst>
              </p:cNvPr>
              <p:cNvSpPr/>
              <p:nvPr/>
            </p:nvSpPr>
            <p:spPr>
              <a:xfrm>
                <a:off x="1726805" y="44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Vrije vorm 44">
                <a:extLst>
                  <a:ext uri="{FF2B5EF4-FFF2-40B4-BE49-F238E27FC236}">
                    <a16:creationId xmlns:a16="http://schemas.microsoft.com/office/drawing/2014/main" id="{22322650-1291-68A8-8D80-DE086969BCE9}"/>
                  </a:ext>
                </a:extLst>
              </p:cNvPr>
              <p:cNvSpPr/>
              <p:nvPr/>
            </p:nvSpPr>
            <p:spPr>
              <a:xfrm>
                <a:off x="1726805" y="458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Vrije vorm 45">
                <a:extLst>
                  <a:ext uri="{FF2B5EF4-FFF2-40B4-BE49-F238E27FC236}">
                    <a16:creationId xmlns:a16="http://schemas.microsoft.com/office/drawing/2014/main" id="{773B093A-6996-F21A-00C1-6C01A6E8E7EC}"/>
                  </a:ext>
                </a:extLst>
              </p:cNvPr>
              <p:cNvSpPr/>
              <p:nvPr/>
            </p:nvSpPr>
            <p:spPr>
              <a:xfrm>
                <a:off x="1726805" y="476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Vrije vorm 46">
                <a:extLst>
                  <a:ext uri="{FF2B5EF4-FFF2-40B4-BE49-F238E27FC236}">
                    <a16:creationId xmlns:a16="http://schemas.microsoft.com/office/drawing/2014/main" id="{B7FAD1EB-8B84-1F35-6DAC-0BBCCECD31A1}"/>
                  </a:ext>
                </a:extLst>
              </p:cNvPr>
              <p:cNvSpPr/>
              <p:nvPr/>
            </p:nvSpPr>
            <p:spPr>
              <a:xfrm>
                <a:off x="1726805" y="494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Vrije vorm 47">
                <a:extLst>
                  <a:ext uri="{FF2B5EF4-FFF2-40B4-BE49-F238E27FC236}">
                    <a16:creationId xmlns:a16="http://schemas.microsoft.com/office/drawing/2014/main" id="{CEE89051-6D82-2CE3-03EF-F575C3C10F47}"/>
                  </a:ext>
                </a:extLst>
              </p:cNvPr>
              <p:cNvSpPr/>
              <p:nvPr/>
            </p:nvSpPr>
            <p:spPr>
              <a:xfrm>
                <a:off x="1726805" y="512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Vrije vorm 48">
                <a:extLst>
                  <a:ext uri="{FF2B5EF4-FFF2-40B4-BE49-F238E27FC236}">
                    <a16:creationId xmlns:a16="http://schemas.microsoft.com/office/drawing/2014/main" id="{53F30F19-FA5E-5482-BDC3-3B6629FD64AE}"/>
                  </a:ext>
                </a:extLst>
              </p:cNvPr>
              <p:cNvSpPr/>
              <p:nvPr/>
            </p:nvSpPr>
            <p:spPr>
              <a:xfrm>
                <a:off x="1726805" y="53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0410698-BD97-2CFF-A2D7-362452AA84AB}"/>
                </a:ext>
              </a:extLst>
            </p:cNvPr>
            <p:cNvGrpSpPr/>
            <p:nvPr/>
          </p:nvGrpSpPr>
          <p:grpSpPr>
            <a:xfrm>
              <a:off x="7272682" y="4875447"/>
              <a:ext cx="1003474" cy="1311717"/>
              <a:chOff x="1778578" y="4057939"/>
              <a:chExt cx="1131500" cy="1479069"/>
            </a:xfrm>
          </p:grpSpPr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07B026D-471A-34A6-7372-84AF65705F44}"/>
                  </a:ext>
                </a:extLst>
              </p:cNvPr>
              <p:cNvSpPr/>
              <p:nvPr/>
            </p:nvSpPr>
            <p:spPr>
              <a:xfrm>
                <a:off x="1778578" y="4057939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Vrije vorm 59">
                <a:extLst>
                  <a:ext uri="{FF2B5EF4-FFF2-40B4-BE49-F238E27FC236}">
                    <a16:creationId xmlns:a16="http://schemas.microsoft.com/office/drawing/2014/main" id="{59AA23D9-3FDE-CBFC-8561-E12EFF4CE1E2}"/>
                  </a:ext>
                </a:extLst>
              </p:cNvPr>
              <p:cNvSpPr/>
              <p:nvPr/>
            </p:nvSpPr>
            <p:spPr>
              <a:xfrm>
                <a:off x="1948328" y="43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Vrije vorm 60">
                <a:extLst>
                  <a:ext uri="{FF2B5EF4-FFF2-40B4-BE49-F238E27FC236}">
                    <a16:creationId xmlns:a16="http://schemas.microsoft.com/office/drawing/2014/main" id="{D310B42B-E157-31B5-EA71-AABC557DB7C2}"/>
                  </a:ext>
                </a:extLst>
              </p:cNvPr>
              <p:cNvSpPr/>
              <p:nvPr/>
            </p:nvSpPr>
            <p:spPr>
              <a:xfrm>
                <a:off x="1948328" y="450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Vrije vorm 61">
                <a:extLst>
                  <a:ext uri="{FF2B5EF4-FFF2-40B4-BE49-F238E27FC236}">
                    <a16:creationId xmlns:a16="http://schemas.microsoft.com/office/drawing/2014/main" id="{160DEDD2-B2C0-F2BD-5C4C-380D4169F4EB}"/>
                  </a:ext>
                </a:extLst>
              </p:cNvPr>
              <p:cNvSpPr/>
              <p:nvPr/>
            </p:nvSpPr>
            <p:spPr>
              <a:xfrm>
                <a:off x="1948328" y="468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Vrije vorm 62">
                <a:extLst>
                  <a:ext uri="{FF2B5EF4-FFF2-40B4-BE49-F238E27FC236}">
                    <a16:creationId xmlns:a16="http://schemas.microsoft.com/office/drawing/2014/main" id="{6E545CE1-246A-D6A3-2731-E0B6B4FD8C73}"/>
                  </a:ext>
                </a:extLst>
              </p:cNvPr>
              <p:cNvSpPr/>
              <p:nvPr/>
            </p:nvSpPr>
            <p:spPr>
              <a:xfrm>
                <a:off x="1948328" y="486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Vrije vorm 63">
                <a:extLst>
                  <a:ext uri="{FF2B5EF4-FFF2-40B4-BE49-F238E27FC236}">
                    <a16:creationId xmlns:a16="http://schemas.microsoft.com/office/drawing/2014/main" id="{A090F33F-0C28-0942-A452-BFB1C74AB2EB}"/>
                  </a:ext>
                </a:extLst>
              </p:cNvPr>
              <p:cNvSpPr/>
              <p:nvPr/>
            </p:nvSpPr>
            <p:spPr>
              <a:xfrm>
                <a:off x="1948328" y="504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Vrije vorm 64">
                <a:extLst>
                  <a:ext uri="{FF2B5EF4-FFF2-40B4-BE49-F238E27FC236}">
                    <a16:creationId xmlns:a16="http://schemas.microsoft.com/office/drawing/2014/main" id="{7A2AEA81-CF2B-F2F7-3BC8-E4E42309B6D5}"/>
                  </a:ext>
                </a:extLst>
              </p:cNvPr>
              <p:cNvSpPr/>
              <p:nvPr/>
            </p:nvSpPr>
            <p:spPr>
              <a:xfrm>
                <a:off x="1948328" y="52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5284800" y="2468605"/>
            <a:ext cx="968108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726000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Ministers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sp>
        <p:nvSpPr>
          <p:cNvPr id="29" name="Tekstvak 28"/>
          <p:cNvSpPr txBox="1"/>
          <p:nvPr/>
        </p:nvSpPr>
        <p:spPr>
          <a:xfrm>
            <a:off x="687600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Tweede Kamer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DAE5F63F-20FA-653B-0193-13136D26DFF9}"/>
              </a:ext>
            </a:extLst>
          </p:cNvPr>
          <p:cNvGrpSpPr/>
          <p:nvPr/>
        </p:nvGrpSpPr>
        <p:grpSpPr>
          <a:xfrm flipH="1">
            <a:off x="828000" y="607554"/>
            <a:ext cx="2567198" cy="2028151"/>
            <a:chOff x="1368000" y="1414612"/>
            <a:chExt cx="5364240" cy="3056669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78EE62F-08FB-7ECB-1173-D8D2ABC74EAD}"/>
                </a:ext>
              </a:extLst>
            </p:cNvPr>
            <p:cNvGrpSpPr/>
            <p:nvPr/>
          </p:nvGrpSpPr>
          <p:grpSpPr>
            <a:xfrm>
              <a:off x="1368000" y="1414612"/>
              <a:ext cx="5364240" cy="3056669"/>
              <a:chOff x="1364423" y="1414612"/>
              <a:chExt cx="5900675" cy="3056669"/>
            </a:xfrm>
          </p:grpSpPr>
          <p:sp>
            <p:nvSpPr>
              <p:cNvPr id="52" name="Stroomdiagram: Handmatige bewerking 51">
                <a:extLst>
                  <a:ext uri="{FF2B5EF4-FFF2-40B4-BE49-F238E27FC236}">
                    <a16:creationId xmlns:a16="http://schemas.microsoft.com/office/drawing/2014/main" id="{5551377D-AD14-630F-EB20-8313151E4042}"/>
                  </a:ext>
                </a:extLst>
              </p:cNvPr>
              <p:cNvSpPr/>
              <p:nvPr/>
            </p:nvSpPr>
            <p:spPr>
              <a:xfrm rot="10800000">
                <a:off x="1878890" y="2466000"/>
                <a:ext cx="5357394" cy="530951"/>
              </a:xfrm>
              <a:prstGeom prst="flowChartManualOperation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21BD10E-42B5-53FA-9C6C-8E7C42E2F246}"/>
                  </a:ext>
                </a:extLst>
              </p:cNvPr>
              <p:cNvSpPr/>
              <p:nvPr/>
            </p:nvSpPr>
            <p:spPr>
              <a:xfrm>
                <a:off x="1907704" y="2996952"/>
                <a:ext cx="5357394" cy="1278142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55" name="Afbeelding 54" descr="Afbeelding met Symmetrie, cirkel, schermopname, ontwerp&#10;&#10;Automatisch gegenereerde beschrijving">
                <a:extLst>
                  <a:ext uri="{FF2B5EF4-FFF2-40B4-BE49-F238E27FC236}">
                    <a16:creationId xmlns:a16="http://schemas.microsoft.com/office/drawing/2014/main" id="{B20AC99D-D3DF-DF39-E63B-0FC24FA8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105" y="1414612"/>
                <a:ext cx="3035790" cy="3056669"/>
              </a:xfrm>
              <a:prstGeom prst="rect">
                <a:avLst/>
              </a:prstGeom>
            </p:spPr>
          </p:pic>
          <p:sp>
            <p:nvSpPr>
              <p:cNvPr id="56" name="Cilinder 55">
                <a:extLst>
                  <a:ext uri="{FF2B5EF4-FFF2-40B4-BE49-F238E27FC236}">
                    <a16:creationId xmlns:a16="http://schemas.microsoft.com/office/drawing/2014/main" id="{38ADF18C-3AEC-8B71-E8AF-73728E6137CC}"/>
                  </a:ext>
                </a:extLst>
              </p:cNvPr>
              <p:cNvSpPr/>
              <p:nvPr/>
            </p:nvSpPr>
            <p:spPr>
              <a:xfrm>
                <a:off x="1512345" y="3461940"/>
                <a:ext cx="574694" cy="901870"/>
              </a:xfrm>
              <a:prstGeom prst="can">
                <a:avLst>
                  <a:gd name="adj" fmla="val 22181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7" name="Gelijkbenige driehoek 56">
                <a:extLst>
                  <a:ext uri="{FF2B5EF4-FFF2-40B4-BE49-F238E27FC236}">
                    <a16:creationId xmlns:a16="http://schemas.microsoft.com/office/drawing/2014/main" id="{A8EF7E14-8E4D-2F47-10C7-495A5B76427D}"/>
                  </a:ext>
                </a:extLst>
              </p:cNvPr>
              <p:cNvSpPr/>
              <p:nvPr/>
            </p:nvSpPr>
            <p:spPr>
              <a:xfrm>
                <a:off x="1364423" y="3329029"/>
                <a:ext cx="861110" cy="289228"/>
              </a:xfrm>
              <a:prstGeom prst="triangl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Stroomdiagram: Uitstel 5">
              <a:extLst>
                <a:ext uri="{FF2B5EF4-FFF2-40B4-BE49-F238E27FC236}">
                  <a16:creationId xmlns:a16="http://schemas.microsoft.com/office/drawing/2014/main" id="{9C105253-AEAC-50D0-4681-23606B38B856}"/>
                </a:ext>
              </a:extLst>
            </p:cNvPr>
            <p:cNvSpPr/>
            <p:nvPr/>
          </p:nvSpPr>
          <p:spPr>
            <a:xfrm rot="16200000">
              <a:off x="1581910" y="3756266"/>
              <a:ext cx="261846" cy="163643"/>
            </a:xfrm>
            <a:prstGeom prst="flowChartDelay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4EA9F793-B598-27A9-27B4-5FC2D841DCDA}"/>
                </a:ext>
              </a:extLst>
            </p:cNvPr>
            <p:cNvGrpSpPr/>
            <p:nvPr/>
          </p:nvGrpSpPr>
          <p:grpSpPr>
            <a:xfrm>
              <a:off x="2126040" y="3166858"/>
              <a:ext cx="789776" cy="910214"/>
              <a:chOff x="2056689" y="3096813"/>
              <a:chExt cx="789776" cy="910214"/>
            </a:xfrm>
          </p:grpSpPr>
          <p:sp>
            <p:nvSpPr>
              <p:cNvPr id="44" name="Stroomdiagram: Uitstel 43">
                <a:extLst>
                  <a:ext uri="{FF2B5EF4-FFF2-40B4-BE49-F238E27FC236}">
                    <a16:creationId xmlns:a16="http://schemas.microsoft.com/office/drawing/2014/main" id="{06C01601-3CD8-9623-B1B2-726A0BDF40AD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Stroomdiagram: Uitstel 44">
                <a:extLst>
                  <a:ext uri="{FF2B5EF4-FFF2-40B4-BE49-F238E27FC236}">
                    <a16:creationId xmlns:a16="http://schemas.microsoft.com/office/drawing/2014/main" id="{28D768CE-3ADF-2497-D14F-60FD33643E84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Stroomdiagram: Uitstel 48">
                <a:extLst>
                  <a:ext uri="{FF2B5EF4-FFF2-40B4-BE49-F238E27FC236}">
                    <a16:creationId xmlns:a16="http://schemas.microsoft.com/office/drawing/2014/main" id="{EB12A84B-8FF4-C9DB-C25F-827FDAD975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Stroomdiagram: Uitstel 49">
                <a:extLst>
                  <a:ext uri="{FF2B5EF4-FFF2-40B4-BE49-F238E27FC236}">
                    <a16:creationId xmlns:a16="http://schemas.microsoft.com/office/drawing/2014/main" id="{82A53158-9EDB-B137-D2E9-6EFF16EDB0A3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8CAC1C83-8F57-E73C-515C-BE44FF84C66F}"/>
                </a:ext>
              </a:extLst>
            </p:cNvPr>
            <p:cNvGrpSpPr/>
            <p:nvPr/>
          </p:nvGrpSpPr>
          <p:grpSpPr>
            <a:xfrm>
              <a:off x="5580112" y="3212976"/>
              <a:ext cx="789776" cy="910214"/>
              <a:chOff x="2056689" y="3096813"/>
              <a:chExt cx="789776" cy="910214"/>
            </a:xfrm>
          </p:grpSpPr>
          <p:sp>
            <p:nvSpPr>
              <p:cNvPr id="12" name="Stroomdiagram: Uitstel 11">
                <a:extLst>
                  <a:ext uri="{FF2B5EF4-FFF2-40B4-BE49-F238E27FC236}">
                    <a16:creationId xmlns:a16="http://schemas.microsoft.com/office/drawing/2014/main" id="{B86C86BE-3AEB-D86B-E310-7804FE58533C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Uitstel 12">
                <a:extLst>
                  <a:ext uri="{FF2B5EF4-FFF2-40B4-BE49-F238E27FC236}">
                    <a16:creationId xmlns:a16="http://schemas.microsoft.com/office/drawing/2014/main" id="{468FA595-B829-5A2A-D006-4D76BAE57C52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Uitstel 17">
                <a:extLst>
                  <a:ext uri="{FF2B5EF4-FFF2-40B4-BE49-F238E27FC236}">
                    <a16:creationId xmlns:a16="http://schemas.microsoft.com/office/drawing/2014/main" id="{BB8AB1B1-2223-6012-1257-0512FEC8CF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Stroomdiagram: Uitstel 18">
                <a:extLst>
                  <a:ext uri="{FF2B5EF4-FFF2-40B4-BE49-F238E27FC236}">
                    <a16:creationId xmlns:a16="http://schemas.microsoft.com/office/drawing/2014/main" id="{4803EACC-1AEF-AC1C-EEDC-3F8163569972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33631"/>
            <a:ext cx="3069838" cy="2227118"/>
          </a:xfrm>
          <a:prstGeom prst="rect">
            <a:avLst/>
          </a:prstGeom>
        </p:spPr>
      </p:pic>
      <p:grpSp>
        <p:nvGrpSpPr>
          <p:cNvPr id="74" name="Groep 73">
            <a:extLst>
              <a:ext uri="{FF2B5EF4-FFF2-40B4-BE49-F238E27FC236}">
                <a16:creationId xmlns:a16="http://schemas.microsoft.com/office/drawing/2014/main" id="{88C162FC-93DC-F6F7-93C5-413F8D4E7370}"/>
              </a:ext>
            </a:extLst>
          </p:cNvPr>
          <p:cNvGrpSpPr/>
          <p:nvPr/>
        </p:nvGrpSpPr>
        <p:grpSpPr>
          <a:xfrm>
            <a:off x="3686400" y="3619032"/>
            <a:ext cx="1899077" cy="1318180"/>
            <a:chOff x="3347217" y="3619032"/>
            <a:chExt cx="1899077" cy="1318180"/>
          </a:xfrm>
        </p:grpSpPr>
        <p:sp>
          <p:nvSpPr>
            <p:cNvPr id="63" name="PIJL-OMLAAG 27">
              <a:extLst>
                <a:ext uri="{FF2B5EF4-FFF2-40B4-BE49-F238E27FC236}">
                  <a16:creationId xmlns:a16="http://schemas.microsoft.com/office/drawing/2014/main" id="{30F8CC7A-C6E1-5A19-86ED-E7ABC0858D05}"/>
                </a:ext>
              </a:extLst>
            </p:cNvPr>
            <p:cNvSpPr/>
            <p:nvPr/>
          </p:nvSpPr>
          <p:spPr>
            <a:xfrm rot="5400000" flipH="1">
              <a:off x="3926861" y="3711403"/>
              <a:ext cx="678470" cy="1773147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32B96FD1-E783-C524-D70C-86526EB23449}"/>
                </a:ext>
              </a:extLst>
            </p:cNvPr>
            <p:cNvSpPr txBox="1"/>
            <p:nvPr/>
          </p:nvSpPr>
          <p:spPr>
            <a:xfrm>
              <a:off x="3347217" y="3619032"/>
              <a:ext cx="18990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ea typeface="Verdana" panose="020B0604030504040204" pitchFamily="34" charset="0"/>
                  <a:cs typeface="Verdana" panose="020B0604030504040204" pitchFamily="34" charset="0"/>
                </a:rPr>
                <a:t>Wat vinden jullie hiervan?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0960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ep 183">
            <a:extLst>
              <a:ext uri="{FF2B5EF4-FFF2-40B4-BE49-F238E27FC236}">
                <a16:creationId xmlns:a16="http://schemas.microsoft.com/office/drawing/2014/main" id="{6E529480-C334-39C3-3203-B3804D4F4E86}"/>
              </a:ext>
            </a:extLst>
          </p:cNvPr>
          <p:cNvGrpSpPr/>
          <p:nvPr/>
        </p:nvGrpSpPr>
        <p:grpSpPr>
          <a:xfrm>
            <a:off x="1309985" y="1665844"/>
            <a:ext cx="6502375" cy="3315394"/>
            <a:chOff x="1331640" y="1420898"/>
            <a:chExt cx="6502375" cy="3315394"/>
          </a:xfrm>
        </p:grpSpPr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032A5AC7-F240-242C-4841-82F3E55F899F}"/>
                </a:ext>
              </a:extLst>
            </p:cNvPr>
            <p:cNvGrpSpPr/>
            <p:nvPr/>
          </p:nvGrpSpPr>
          <p:grpSpPr>
            <a:xfrm>
              <a:off x="4149929" y="1420898"/>
              <a:ext cx="840237" cy="1051590"/>
              <a:chOff x="4149929" y="1420898"/>
              <a:chExt cx="840237" cy="1051590"/>
            </a:xfrm>
          </p:grpSpPr>
          <p:sp>
            <p:nvSpPr>
              <p:cNvPr id="177" name="Ovaal 176">
                <a:extLst>
                  <a:ext uri="{FF2B5EF4-FFF2-40B4-BE49-F238E27FC236}">
                    <a16:creationId xmlns:a16="http://schemas.microsoft.com/office/drawing/2014/main" id="{9542DA34-A217-879D-CD17-BA349EAC4717}"/>
                  </a:ext>
                </a:extLst>
              </p:cNvPr>
              <p:cNvSpPr/>
              <p:nvPr/>
            </p:nvSpPr>
            <p:spPr>
              <a:xfrm flipH="1">
                <a:off x="4272843" y="1420898"/>
                <a:ext cx="594409" cy="594409"/>
              </a:xfrm>
              <a:prstGeom prst="ellipse">
                <a:avLst/>
              </a:prstGeom>
              <a:solidFill>
                <a:srgbClr val="009900"/>
              </a:solidFill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8" name="Stroomdiagram: Uitstel 177">
                <a:extLst>
                  <a:ext uri="{FF2B5EF4-FFF2-40B4-BE49-F238E27FC236}">
                    <a16:creationId xmlns:a16="http://schemas.microsoft.com/office/drawing/2014/main" id="{BD3CBF6D-F133-81AF-05D1-7624854B1690}"/>
                  </a:ext>
                </a:extLst>
              </p:cNvPr>
              <p:cNvSpPr/>
              <p:nvPr/>
            </p:nvSpPr>
            <p:spPr>
              <a:xfrm rot="5400000" flipH="1">
                <a:off x="4341458" y="1823779"/>
                <a:ext cx="457180" cy="840237"/>
              </a:xfrm>
              <a:prstGeom prst="flowChartDelay">
                <a:avLst/>
              </a:prstGeom>
              <a:solidFill>
                <a:srgbClr val="009900"/>
              </a:solidFill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6FBF26E5-2A53-7115-C16F-FF6D168164D0}"/>
                </a:ext>
              </a:extLst>
            </p:cNvPr>
            <p:cNvGrpSpPr/>
            <p:nvPr/>
          </p:nvGrpSpPr>
          <p:grpSpPr>
            <a:xfrm flipH="1">
              <a:off x="4399114" y="1517893"/>
              <a:ext cx="3434901" cy="3218399"/>
              <a:chOff x="1109040" y="1466254"/>
              <a:chExt cx="3945533" cy="3696846"/>
            </a:xfrm>
          </p:grpSpPr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C1354E46-A0F3-300C-64E9-0E0A307F79D7}"/>
                  </a:ext>
                </a:extLst>
              </p:cNvPr>
              <p:cNvGrpSpPr/>
              <p:nvPr/>
            </p:nvGrpSpPr>
            <p:grpSpPr>
              <a:xfrm>
                <a:off x="1145073" y="1906231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75" name="Ovaal 174">
                  <a:extLst>
                    <a:ext uri="{FF2B5EF4-FFF2-40B4-BE49-F238E27FC236}">
                      <a16:creationId xmlns:a16="http://schemas.microsoft.com/office/drawing/2014/main" id="{8A220EEA-9C47-1441-2BC8-F8CD9CF6BB4C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6" name="Stroomdiagram: Uitstel 175">
                  <a:extLst>
                    <a:ext uri="{FF2B5EF4-FFF2-40B4-BE49-F238E27FC236}">
                      <a16:creationId xmlns:a16="http://schemas.microsoft.com/office/drawing/2014/main" id="{75D52DCC-110A-7935-062F-96D90AC6BC03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B00036DE-0B40-4D6C-2A59-475C3065B0BE}"/>
                  </a:ext>
                </a:extLst>
              </p:cNvPr>
              <p:cNvGrpSpPr/>
              <p:nvPr/>
            </p:nvGrpSpPr>
            <p:grpSpPr>
              <a:xfrm>
                <a:off x="3634857" y="1466254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73" name="Ovaal 172">
                  <a:extLst>
                    <a:ext uri="{FF2B5EF4-FFF2-40B4-BE49-F238E27FC236}">
                      <a16:creationId xmlns:a16="http://schemas.microsoft.com/office/drawing/2014/main" id="{1036F52E-D551-DF1D-188E-83B3DA8A577E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4" name="Stroomdiagram: Uitstel 173">
                  <a:extLst>
                    <a:ext uri="{FF2B5EF4-FFF2-40B4-BE49-F238E27FC236}">
                      <a16:creationId xmlns:a16="http://schemas.microsoft.com/office/drawing/2014/main" id="{9D7F102C-78A5-E92C-430C-A29C4F933621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5" name="Groep 124">
                <a:extLst>
                  <a:ext uri="{FF2B5EF4-FFF2-40B4-BE49-F238E27FC236}">
                    <a16:creationId xmlns:a16="http://schemas.microsoft.com/office/drawing/2014/main" id="{83B60E2D-17FA-C03F-96C4-415AEA695E9D}"/>
                  </a:ext>
                </a:extLst>
              </p:cNvPr>
              <p:cNvGrpSpPr/>
              <p:nvPr/>
            </p:nvGrpSpPr>
            <p:grpSpPr>
              <a:xfrm>
                <a:off x="2000719" y="1641109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71" name="Ovaal 170">
                  <a:extLst>
                    <a:ext uri="{FF2B5EF4-FFF2-40B4-BE49-F238E27FC236}">
                      <a16:creationId xmlns:a16="http://schemas.microsoft.com/office/drawing/2014/main" id="{28EC846D-EE4E-C477-750B-D15B440423A1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2" name="Stroomdiagram: Uitstel 171">
                  <a:extLst>
                    <a:ext uri="{FF2B5EF4-FFF2-40B4-BE49-F238E27FC236}">
                      <a16:creationId xmlns:a16="http://schemas.microsoft.com/office/drawing/2014/main" id="{8C858DAD-30CF-0E85-4953-B3E1A7A0432A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6" name="Groep 125">
                <a:extLst>
                  <a:ext uri="{FF2B5EF4-FFF2-40B4-BE49-F238E27FC236}">
                    <a16:creationId xmlns:a16="http://schemas.microsoft.com/office/drawing/2014/main" id="{AC94045D-1D5A-9745-1618-3D41AB5BE94A}"/>
                  </a:ext>
                </a:extLst>
              </p:cNvPr>
              <p:cNvGrpSpPr/>
              <p:nvPr/>
            </p:nvGrpSpPr>
            <p:grpSpPr>
              <a:xfrm>
                <a:off x="2885334" y="164803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69" name="Ovaal 168">
                  <a:extLst>
                    <a:ext uri="{FF2B5EF4-FFF2-40B4-BE49-F238E27FC236}">
                      <a16:creationId xmlns:a16="http://schemas.microsoft.com/office/drawing/2014/main" id="{BCC51F1A-69AA-CD0E-9F57-145743914F5B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0" name="Stroomdiagram: Uitstel 169">
                  <a:extLst>
                    <a:ext uri="{FF2B5EF4-FFF2-40B4-BE49-F238E27FC236}">
                      <a16:creationId xmlns:a16="http://schemas.microsoft.com/office/drawing/2014/main" id="{38EE50DA-F84B-CC74-0B1F-B8C9D0400C73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7" name="Groep 126">
                <a:extLst>
                  <a:ext uri="{FF2B5EF4-FFF2-40B4-BE49-F238E27FC236}">
                    <a16:creationId xmlns:a16="http://schemas.microsoft.com/office/drawing/2014/main" id="{C88ED9A5-6DB1-EBF3-1DBE-39EFD51CCA95}"/>
                  </a:ext>
                </a:extLst>
              </p:cNvPr>
              <p:cNvGrpSpPr/>
              <p:nvPr/>
            </p:nvGrpSpPr>
            <p:grpSpPr>
              <a:xfrm>
                <a:off x="4005536" y="2317090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67" name="Ovaal 166">
                  <a:extLst>
                    <a:ext uri="{FF2B5EF4-FFF2-40B4-BE49-F238E27FC236}">
                      <a16:creationId xmlns:a16="http://schemas.microsoft.com/office/drawing/2014/main" id="{382547B1-BE8D-4FB9-F38C-53AFA23F1CDE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8" name="Stroomdiagram: Uitstel 167">
                  <a:extLst>
                    <a:ext uri="{FF2B5EF4-FFF2-40B4-BE49-F238E27FC236}">
                      <a16:creationId xmlns:a16="http://schemas.microsoft.com/office/drawing/2014/main" id="{96E91FA5-93F7-E09D-3E8B-72DF9F0D6FBF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476CE71C-CEFD-C41C-B3B1-22441BAA47D1}"/>
                  </a:ext>
                </a:extLst>
              </p:cNvPr>
              <p:cNvGrpSpPr/>
              <p:nvPr/>
            </p:nvGrpSpPr>
            <p:grpSpPr>
              <a:xfrm>
                <a:off x="3301273" y="2277781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65" name="Ovaal 164">
                  <a:extLst>
                    <a:ext uri="{FF2B5EF4-FFF2-40B4-BE49-F238E27FC236}">
                      <a16:creationId xmlns:a16="http://schemas.microsoft.com/office/drawing/2014/main" id="{788B2B29-E6EE-C8F8-46C1-0280ED94EB06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6" name="Stroomdiagram: Uitstel 165">
                  <a:extLst>
                    <a:ext uri="{FF2B5EF4-FFF2-40B4-BE49-F238E27FC236}">
                      <a16:creationId xmlns:a16="http://schemas.microsoft.com/office/drawing/2014/main" id="{E95C0A33-83D6-7136-3B09-9B9A963265D1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47A98D1A-F303-9AA6-5D4D-7F44A16CF1BE}"/>
                  </a:ext>
                </a:extLst>
              </p:cNvPr>
              <p:cNvGrpSpPr/>
              <p:nvPr/>
            </p:nvGrpSpPr>
            <p:grpSpPr>
              <a:xfrm>
                <a:off x="1520994" y="2334692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63" name="Ovaal 162">
                  <a:extLst>
                    <a:ext uri="{FF2B5EF4-FFF2-40B4-BE49-F238E27FC236}">
                      <a16:creationId xmlns:a16="http://schemas.microsoft.com/office/drawing/2014/main" id="{2E42629E-B3B9-E0C5-A313-0DC5F373BC25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4" name="Stroomdiagram: Uitstel 163">
                  <a:extLst>
                    <a:ext uri="{FF2B5EF4-FFF2-40B4-BE49-F238E27FC236}">
                      <a16:creationId xmlns:a16="http://schemas.microsoft.com/office/drawing/2014/main" id="{7B6F4B91-83A8-9B01-28FE-C301ADE3EA03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0" name="Groep 129">
                <a:extLst>
                  <a:ext uri="{FF2B5EF4-FFF2-40B4-BE49-F238E27FC236}">
                    <a16:creationId xmlns:a16="http://schemas.microsoft.com/office/drawing/2014/main" id="{37C21B77-F8E6-10FD-0A3C-FDAFD7868398}"/>
                  </a:ext>
                </a:extLst>
              </p:cNvPr>
              <p:cNvGrpSpPr/>
              <p:nvPr/>
            </p:nvGrpSpPr>
            <p:grpSpPr>
              <a:xfrm>
                <a:off x="2577256" y="230561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61" name="Ovaal 160">
                  <a:extLst>
                    <a:ext uri="{FF2B5EF4-FFF2-40B4-BE49-F238E27FC236}">
                      <a16:creationId xmlns:a16="http://schemas.microsoft.com/office/drawing/2014/main" id="{1E30DA4D-BBFA-5C33-89B8-B96BA93C0D43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2" name="Stroomdiagram: Uitstel 161">
                  <a:extLst>
                    <a:ext uri="{FF2B5EF4-FFF2-40B4-BE49-F238E27FC236}">
                      <a16:creationId xmlns:a16="http://schemas.microsoft.com/office/drawing/2014/main" id="{5BAC235F-4526-A35D-74E6-0DBAD6233566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1" name="Groep 130">
                <a:extLst>
                  <a:ext uri="{FF2B5EF4-FFF2-40B4-BE49-F238E27FC236}">
                    <a16:creationId xmlns:a16="http://schemas.microsoft.com/office/drawing/2014/main" id="{9B3F5FF7-A33C-992A-480B-F67B7B8F496C}"/>
                  </a:ext>
                </a:extLst>
              </p:cNvPr>
              <p:cNvGrpSpPr/>
              <p:nvPr/>
            </p:nvGrpSpPr>
            <p:grpSpPr>
              <a:xfrm>
                <a:off x="3632993" y="304811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59" name="Ovaal 158">
                  <a:extLst>
                    <a:ext uri="{FF2B5EF4-FFF2-40B4-BE49-F238E27FC236}">
                      <a16:creationId xmlns:a16="http://schemas.microsoft.com/office/drawing/2014/main" id="{587F2C89-BC86-DBC3-5F4B-F9DAC67BFBDF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0" name="Stroomdiagram: Uitstel 159">
                  <a:extLst>
                    <a:ext uri="{FF2B5EF4-FFF2-40B4-BE49-F238E27FC236}">
                      <a16:creationId xmlns:a16="http://schemas.microsoft.com/office/drawing/2014/main" id="{61F2B07D-18D9-CF07-2AC5-2C9B50187277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32EFCB99-8AAD-33FE-F2B0-B5301E669107}"/>
                  </a:ext>
                </a:extLst>
              </p:cNvPr>
              <p:cNvGrpSpPr/>
              <p:nvPr/>
            </p:nvGrpSpPr>
            <p:grpSpPr>
              <a:xfrm>
                <a:off x="2948707" y="2857271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57" name="Ovaal 156">
                  <a:extLst>
                    <a:ext uri="{FF2B5EF4-FFF2-40B4-BE49-F238E27FC236}">
                      <a16:creationId xmlns:a16="http://schemas.microsoft.com/office/drawing/2014/main" id="{FB1060FB-5C9F-B717-D7D1-0B979C76D618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8" name="Stroomdiagram: Uitstel 157">
                  <a:extLst>
                    <a:ext uri="{FF2B5EF4-FFF2-40B4-BE49-F238E27FC236}">
                      <a16:creationId xmlns:a16="http://schemas.microsoft.com/office/drawing/2014/main" id="{1619E61E-C8D7-F9C2-9727-B2CF6321733C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3" name="Groep 132">
                <a:extLst>
                  <a:ext uri="{FF2B5EF4-FFF2-40B4-BE49-F238E27FC236}">
                    <a16:creationId xmlns:a16="http://schemas.microsoft.com/office/drawing/2014/main" id="{E9AF3760-2F1B-7227-163A-0FDA03DB12EC}"/>
                  </a:ext>
                </a:extLst>
              </p:cNvPr>
              <p:cNvGrpSpPr/>
              <p:nvPr/>
            </p:nvGrpSpPr>
            <p:grpSpPr>
              <a:xfrm>
                <a:off x="2078536" y="2678918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55" name="Ovaal 154">
                  <a:extLst>
                    <a:ext uri="{FF2B5EF4-FFF2-40B4-BE49-F238E27FC236}">
                      <a16:creationId xmlns:a16="http://schemas.microsoft.com/office/drawing/2014/main" id="{7E565BCC-75F0-2180-00E9-29C9BA0EF5A8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6" name="Stroomdiagram: Uitstel 155">
                  <a:extLst>
                    <a:ext uri="{FF2B5EF4-FFF2-40B4-BE49-F238E27FC236}">
                      <a16:creationId xmlns:a16="http://schemas.microsoft.com/office/drawing/2014/main" id="{93BDAB95-49D2-B7D2-B13A-7EA20D48F1F4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399F341E-7D34-88EF-7EB3-8C2C8618F445}"/>
                  </a:ext>
                </a:extLst>
              </p:cNvPr>
              <p:cNvGrpSpPr/>
              <p:nvPr/>
            </p:nvGrpSpPr>
            <p:grpSpPr>
              <a:xfrm>
                <a:off x="1109040" y="3126650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53" name="Ovaal 152">
                  <a:extLst>
                    <a:ext uri="{FF2B5EF4-FFF2-40B4-BE49-F238E27FC236}">
                      <a16:creationId xmlns:a16="http://schemas.microsoft.com/office/drawing/2014/main" id="{A93EE086-440B-4F29-A11D-CFB8A54B7A2F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4" name="Stroomdiagram: Uitstel 153">
                  <a:extLst>
                    <a:ext uri="{FF2B5EF4-FFF2-40B4-BE49-F238E27FC236}">
                      <a16:creationId xmlns:a16="http://schemas.microsoft.com/office/drawing/2014/main" id="{45B4CF27-C8D7-E40C-F1EF-E0B6753B333B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5" name="Groep 134">
                <a:extLst>
                  <a:ext uri="{FF2B5EF4-FFF2-40B4-BE49-F238E27FC236}">
                    <a16:creationId xmlns:a16="http://schemas.microsoft.com/office/drawing/2014/main" id="{878B3556-3B48-8054-3504-C281E73EA5B6}"/>
                  </a:ext>
                </a:extLst>
              </p:cNvPr>
              <p:cNvGrpSpPr/>
              <p:nvPr/>
            </p:nvGrpSpPr>
            <p:grpSpPr>
              <a:xfrm>
                <a:off x="2528864" y="330866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51" name="Ovaal 150">
                  <a:extLst>
                    <a:ext uri="{FF2B5EF4-FFF2-40B4-BE49-F238E27FC236}">
                      <a16:creationId xmlns:a16="http://schemas.microsoft.com/office/drawing/2014/main" id="{C1CF37B3-624C-3FCD-71F9-66EF90F77385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2" name="Stroomdiagram: Uitstel 151">
                  <a:extLst>
                    <a:ext uri="{FF2B5EF4-FFF2-40B4-BE49-F238E27FC236}">
                      <a16:creationId xmlns:a16="http://schemas.microsoft.com/office/drawing/2014/main" id="{F783345F-F1A0-0222-E0D9-8B6F3D759E95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6" name="Groep 135">
                <a:extLst>
                  <a:ext uri="{FF2B5EF4-FFF2-40B4-BE49-F238E27FC236}">
                    <a16:creationId xmlns:a16="http://schemas.microsoft.com/office/drawing/2014/main" id="{48224D25-660C-9A9E-97C1-6EE2DC31D7B8}"/>
                  </a:ext>
                </a:extLst>
              </p:cNvPr>
              <p:cNvGrpSpPr/>
              <p:nvPr/>
            </p:nvGrpSpPr>
            <p:grpSpPr>
              <a:xfrm>
                <a:off x="1691680" y="3257089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49" name="Ovaal 148">
                  <a:extLst>
                    <a:ext uri="{FF2B5EF4-FFF2-40B4-BE49-F238E27FC236}">
                      <a16:creationId xmlns:a16="http://schemas.microsoft.com/office/drawing/2014/main" id="{1DD7FA4F-6E14-FE36-5F78-466CC0DDC8FD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0" name="Stroomdiagram: Uitstel 149">
                  <a:extLst>
                    <a:ext uri="{FF2B5EF4-FFF2-40B4-BE49-F238E27FC236}">
                      <a16:creationId xmlns:a16="http://schemas.microsoft.com/office/drawing/2014/main" id="{FC3DE1FA-8BF5-6830-4A13-705C57B8999E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AF13E8A4-C123-1CB1-8A54-6E747D079686}"/>
                  </a:ext>
                </a:extLst>
              </p:cNvPr>
              <p:cNvGrpSpPr/>
              <p:nvPr/>
            </p:nvGrpSpPr>
            <p:grpSpPr>
              <a:xfrm>
                <a:off x="2043451" y="360257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47" name="Ovaal 146">
                  <a:extLst>
                    <a:ext uri="{FF2B5EF4-FFF2-40B4-BE49-F238E27FC236}">
                      <a16:creationId xmlns:a16="http://schemas.microsoft.com/office/drawing/2014/main" id="{209F8467-C199-FCB8-6930-0FA40A02BF42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8" name="Stroomdiagram: Uitstel 147">
                  <a:extLst>
                    <a:ext uri="{FF2B5EF4-FFF2-40B4-BE49-F238E27FC236}">
                      <a16:creationId xmlns:a16="http://schemas.microsoft.com/office/drawing/2014/main" id="{538BCDC0-5129-19C5-F9A1-DD9FCD4AE15E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293C1C52-5EF6-AD41-5B71-2684461D556A}"/>
                  </a:ext>
                </a:extLst>
              </p:cNvPr>
              <p:cNvGrpSpPr/>
              <p:nvPr/>
            </p:nvGrpSpPr>
            <p:grpSpPr>
              <a:xfrm>
                <a:off x="3040389" y="350023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45" name="Ovaal 144">
                  <a:extLst>
                    <a:ext uri="{FF2B5EF4-FFF2-40B4-BE49-F238E27FC236}">
                      <a16:creationId xmlns:a16="http://schemas.microsoft.com/office/drawing/2014/main" id="{C0AB352E-1A7C-69FB-873E-A4EB71AAEB97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6" name="Stroomdiagram: Uitstel 145">
                  <a:extLst>
                    <a:ext uri="{FF2B5EF4-FFF2-40B4-BE49-F238E27FC236}">
                      <a16:creationId xmlns:a16="http://schemas.microsoft.com/office/drawing/2014/main" id="{3E6F87E8-5392-35A4-BB9C-EFEFD8379254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39" name="Groep 138">
                <a:extLst>
                  <a:ext uri="{FF2B5EF4-FFF2-40B4-BE49-F238E27FC236}">
                    <a16:creationId xmlns:a16="http://schemas.microsoft.com/office/drawing/2014/main" id="{B21C1246-AB62-363F-AD22-E2FCA8E946E1}"/>
                  </a:ext>
                </a:extLst>
              </p:cNvPr>
              <p:cNvGrpSpPr/>
              <p:nvPr/>
            </p:nvGrpSpPr>
            <p:grpSpPr>
              <a:xfrm>
                <a:off x="4089426" y="3352708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43" name="Ovaal 142">
                  <a:extLst>
                    <a:ext uri="{FF2B5EF4-FFF2-40B4-BE49-F238E27FC236}">
                      <a16:creationId xmlns:a16="http://schemas.microsoft.com/office/drawing/2014/main" id="{CC3CBF49-3475-981C-B488-E0DD86472DC8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4" name="Stroomdiagram: Uitstel 143">
                  <a:extLst>
                    <a:ext uri="{FF2B5EF4-FFF2-40B4-BE49-F238E27FC236}">
                      <a16:creationId xmlns:a16="http://schemas.microsoft.com/office/drawing/2014/main" id="{E20D0ABE-6A3F-68BC-313F-C5A1DA1087B6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C08B9EBA-257C-2F1B-10B3-2688B7545BF2}"/>
                  </a:ext>
                </a:extLst>
              </p:cNvPr>
              <p:cNvGrpSpPr/>
              <p:nvPr/>
            </p:nvGrpSpPr>
            <p:grpSpPr>
              <a:xfrm>
                <a:off x="3400972" y="3955182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41" name="Ovaal 140">
                  <a:extLst>
                    <a:ext uri="{FF2B5EF4-FFF2-40B4-BE49-F238E27FC236}">
                      <a16:creationId xmlns:a16="http://schemas.microsoft.com/office/drawing/2014/main" id="{FDCC2F15-0415-58EE-46A8-CD2117EF1848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2" name="Stroomdiagram: Uitstel 141">
                  <a:extLst>
                    <a:ext uri="{FF2B5EF4-FFF2-40B4-BE49-F238E27FC236}">
                      <a16:creationId xmlns:a16="http://schemas.microsoft.com/office/drawing/2014/main" id="{01D49052-01B1-DDAC-E7CD-E25BC8131047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CF55F12E-879F-92BD-A590-1E9BB1BC4F86}"/>
                </a:ext>
              </a:extLst>
            </p:cNvPr>
            <p:cNvGrpSpPr/>
            <p:nvPr/>
          </p:nvGrpSpPr>
          <p:grpSpPr>
            <a:xfrm>
              <a:off x="1331640" y="1484784"/>
              <a:ext cx="3434901" cy="3218399"/>
              <a:chOff x="1109040" y="1466254"/>
              <a:chExt cx="3945533" cy="3696846"/>
            </a:xfrm>
          </p:grpSpPr>
          <p:grpSp>
            <p:nvGrpSpPr>
              <p:cNvPr id="68" name="Groep 67">
                <a:extLst>
                  <a:ext uri="{FF2B5EF4-FFF2-40B4-BE49-F238E27FC236}">
                    <a16:creationId xmlns:a16="http://schemas.microsoft.com/office/drawing/2014/main" id="{860FEFC9-D8A6-C236-5397-98AE8B042643}"/>
                  </a:ext>
                </a:extLst>
              </p:cNvPr>
              <p:cNvGrpSpPr/>
              <p:nvPr/>
            </p:nvGrpSpPr>
            <p:grpSpPr>
              <a:xfrm>
                <a:off x="1145075" y="1872365"/>
                <a:ext cx="965147" cy="1207918"/>
                <a:chOff x="3759218" y="3749531"/>
                <a:chExt cx="1125968" cy="1409192"/>
              </a:xfrm>
            </p:grpSpPr>
            <p:sp>
              <p:nvSpPr>
                <p:cNvPr id="120" name="Ovaal 119">
                  <a:extLst>
                    <a:ext uri="{FF2B5EF4-FFF2-40B4-BE49-F238E27FC236}">
                      <a16:creationId xmlns:a16="http://schemas.microsoft.com/office/drawing/2014/main" id="{A0109A2C-79D8-9A24-3BB4-D32D9C2D2ADB}"/>
                    </a:ext>
                  </a:extLst>
                </p:cNvPr>
                <p:cNvSpPr/>
                <p:nvPr/>
              </p:nvSpPr>
              <p:spPr>
                <a:xfrm>
                  <a:off x="3923929" y="3749531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1" name="Stroomdiagram: Uitstel 120">
                  <a:extLst>
                    <a:ext uri="{FF2B5EF4-FFF2-40B4-BE49-F238E27FC236}">
                      <a16:creationId xmlns:a16="http://schemas.microsoft.com/office/drawing/2014/main" id="{920E94EF-72D4-DD5B-4032-B7BA1E0ADA06}"/>
                    </a:ext>
                  </a:extLst>
                </p:cNvPr>
                <p:cNvSpPr/>
                <p:nvPr/>
              </p:nvSpPr>
              <p:spPr>
                <a:xfrm rot="16200000">
                  <a:off x="4015878" y="4289415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69" name="Groep 68">
                <a:extLst>
                  <a:ext uri="{FF2B5EF4-FFF2-40B4-BE49-F238E27FC236}">
                    <a16:creationId xmlns:a16="http://schemas.microsoft.com/office/drawing/2014/main" id="{3C0EF89E-8961-D424-2D01-754127A15CA2}"/>
                  </a:ext>
                </a:extLst>
              </p:cNvPr>
              <p:cNvGrpSpPr/>
              <p:nvPr/>
            </p:nvGrpSpPr>
            <p:grpSpPr>
              <a:xfrm>
                <a:off x="3634857" y="1466254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18" name="Ovaal 117">
                  <a:extLst>
                    <a:ext uri="{FF2B5EF4-FFF2-40B4-BE49-F238E27FC236}">
                      <a16:creationId xmlns:a16="http://schemas.microsoft.com/office/drawing/2014/main" id="{4F6E7A53-547F-F861-152E-EFCBA40DD038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9" name="Stroomdiagram: Uitstel 118">
                  <a:extLst>
                    <a:ext uri="{FF2B5EF4-FFF2-40B4-BE49-F238E27FC236}">
                      <a16:creationId xmlns:a16="http://schemas.microsoft.com/office/drawing/2014/main" id="{D66E1191-CD1D-51B5-3BC3-63E27474B0E6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0" name="Groep 69">
                <a:extLst>
                  <a:ext uri="{FF2B5EF4-FFF2-40B4-BE49-F238E27FC236}">
                    <a16:creationId xmlns:a16="http://schemas.microsoft.com/office/drawing/2014/main" id="{ED3EB325-90E7-1FD5-3E9D-B618D96EBE1E}"/>
                  </a:ext>
                </a:extLst>
              </p:cNvPr>
              <p:cNvGrpSpPr/>
              <p:nvPr/>
            </p:nvGrpSpPr>
            <p:grpSpPr>
              <a:xfrm>
                <a:off x="2000719" y="1641109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16" name="Ovaal 115">
                  <a:extLst>
                    <a:ext uri="{FF2B5EF4-FFF2-40B4-BE49-F238E27FC236}">
                      <a16:creationId xmlns:a16="http://schemas.microsoft.com/office/drawing/2014/main" id="{04A89D1E-AB6C-0977-D347-20556A952EE6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7" name="Stroomdiagram: Uitstel 116">
                  <a:extLst>
                    <a:ext uri="{FF2B5EF4-FFF2-40B4-BE49-F238E27FC236}">
                      <a16:creationId xmlns:a16="http://schemas.microsoft.com/office/drawing/2014/main" id="{83B3F59D-E575-DC03-80C8-9E5BFAE02303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CD5CD79A-2CF7-FD33-49E1-5A380E9E2D60}"/>
                  </a:ext>
                </a:extLst>
              </p:cNvPr>
              <p:cNvGrpSpPr/>
              <p:nvPr/>
            </p:nvGrpSpPr>
            <p:grpSpPr>
              <a:xfrm>
                <a:off x="2885334" y="164803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14" name="Ovaal 113">
                  <a:extLst>
                    <a:ext uri="{FF2B5EF4-FFF2-40B4-BE49-F238E27FC236}">
                      <a16:creationId xmlns:a16="http://schemas.microsoft.com/office/drawing/2014/main" id="{21630D63-D0AD-95E3-846A-0B07C4F7103C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5" name="Stroomdiagram: Uitstel 114">
                  <a:extLst>
                    <a:ext uri="{FF2B5EF4-FFF2-40B4-BE49-F238E27FC236}">
                      <a16:creationId xmlns:a16="http://schemas.microsoft.com/office/drawing/2014/main" id="{A977447A-7BA5-9339-EC82-DCB4A80865DF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603C240C-A356-574A-4EF9-687F36DADCD1}"/>
                  </a:ext>
                </a:extLst>
              </p:cNvPr>
              <p:cNvGrpSpPr/>
              <p:nvPr/>
            </p:nvGrpSpPr>
            <p:grpSpPr>
              <a:xfrm>
                <a:off x="4005536" y="2317090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112" name="Ovaal 111">
                  <a:extLst>
                    <a:ext uri="{FF2B5EF4-FFF2-40B4-BE49-F238E27FC236}">
                      <a16:creationId xmlns:a16="http://schemas.microsoft.com/office/drawing/2014/main" id="{FA39474D-A592-15A1-416B-E6C610DF8246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3" name="Stroomdiagram: Uitstel 112">
                  <a:extLst>
                    <a:ext uri="{FF2B5EF4-FFF2-40B4-BE49-F238E27FC236}">
                      <a16:creationId xmlns:a16="http://schemas.microsoft.com/office/drawing/2014/main" id="{9284EE74-9BEB-C746-4067-524522FD318B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0A754B1B-EFB5-937F-2D7F-27EAC0D4AF9E}"/>
                  </a:ext>
                </a:extLst>
              </p:cNvPr>
              <p:cNvGrpSpPr/>
              <p:nvPr/>
            </p:nvGrpSpPr>
            <p:grpSpPr>
              <a:xfrm>
                <a:off x="3301273" y="2277781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10" name="Ovaal 109">
                  <a:extLst>
                    <a:ext uri="{FF2B5EF4-FFF2-40B4-BE49-F238E27FC236}">
                      <a16:creationId xmlns:a16="http://schemas.microsoft.com/office/drawing/2014/main" id="{06A6C209-7B49-B209-6F31-239467BA9EB9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1" name="Stroomdiagram: Uitstel 110">
                  <a:extLst>
                    <a:ext uri="{FF2B5EF4-FFF2-40B4-BE49-F238E27FC236}">
                      <a16:creationId xmlns:a16="http://schemas.microsoft.com/office/drawing/2014/main" id="{CC52D8FF-E5CD-65A9-7817-7B9CFF75F99B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4" name="Groep 73">
                <a:extLst>
                  <a:ext uri="{FF2B5EF4-FFF2-40B4-BE49-F238E27FC236}">
                    <a16:creationId xmlns:a16="http://schemas.microsoft.com/office/drawing/2014/main" id="{3E1BDC0B-6892-C0AA-30AE-EA3EAA18F311}"/>
                  </a:ext>
                </a:extLst>
              </p:cNvPr>
              <p:cNvGrpSpPr/>
              <p:nvPr/>
            </p:nvGrpSpPr>
            <p:grpSpPr>
              <a:xfrm>
                <a:off x="1520994" y="2334692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08" name="Ovaal 107">
                  <a:extLst>
                    <a:ext uri="{FF2B5EF4-FFF2-40B4-BE49-F238E27FC236}">
                      <a16:creationId xmlns:a16="http://schemas.microsoft.com/office/drawing/2014/main" id="{6DC17BE2-51A1-F1F9-3810-79A5B69BAB0D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9" name="Stroomdiagram: Uitstel 108">
                  <a:extLst>
                    <a:ext uri="{FF2B5EF4-FFF2-40B4-BE49-F238E27FC236}">
                      <a16:creationId xmlns:a16="http://schemas.microsoft.com/office/drawing/2014/main" id="{00163E1F-E58F-A210-2945-01D312CFA3C4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5" name="Groep 74">
                <a:extLst>
                  <a:ext uri="{FF2B5EF4-FFF2-40B4-BE49-F238E27FC236}">
                    <a16:creationId xmlns:a16="http://schemas.microsoft.com/office/drawing/2014/main" id="{E1E83750-971C-D81A-C548-8EA6BFD5D64F}"/>
                  </a:ext>
                </a:extLst>
              </p:cNvPr>
              <p:cNvGrpSpPr/>
              <p:nvPr/>
            </p:nvGrpSpPr>
            <p:grpSpPr>
              <a:xfrm>
                <a:off x="2577256" y="230561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06" name="Ovaal 105">
                  <a:extLst>
                    <a:ext uri="{FF2B5EF4-FFF2-40B4-BE49-F238E27FC236}">
                      <a16:creationId xmlns:a16="http://schemas.microsoft.com/office/drawing/2014/main" id="{930B366E-06B0-387F-1615-D9453918528C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7" name="Stroomdiagram: Uitstel 106">
                  <a:extLst>
                    <a:ext uri="{FF2B5EF4-FFF2-40B4-BE49-F238E27FC236}">
                      <a16:creationId xmlns:a16="http://schemas.microsoft.com/office/drawing/2014/main" id="{F23F88E0-39FD-8A1A-A6F0-0FD3FA6BD95E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6" name="Groep 75">
                <a:extLst>
                  <a:ext uri="{FF2B5EF4-FFF2-40B4-BE49-F238E27FC236}">
                    <a16:creationId xmlns:a16="http://schemas.microsoft.com/office/drawing/2014/main" id="{34DDE7C1-64E1-B941-2B6F-315168CA90E9}"/>
                  </a:ext>
                </a:extLst>
              </p:cNvPr>
              <p:cNvGrpSpPr/>
              <p:nvPr/>
            </p:nvGrpSpPr>
            <p:grpSpPr>
              <a:xfrm>
                <a:off x="3632993" y="304811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04" name="Ovaal 103">
                  <a:extLst>
                    <a:ext uri="{FF2B5EF4-FFF2-40B4-BE49-F238E27FC236}">
                      <a16:creationId xmlns:a16="http://schemas.microsoft.com/office/drawing/2014/main" id="{B517BDEA-5A3C-BC27-6D32-AB8D2816DF29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5" name="Stroomdiagram: Uitstel 104">
                  <a:extLst>
                    <a:ext uri="{FF2B5EF4-FFF2-40B4-BE49-F238E27FC236}">
                      <a16:creationId xmlns:a16="http://schemas.microsoft.com/office/drawing/2014/main" id="{A6AFCEA4-7A8C-E20F-A9AA-870E8659F3D3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D67598D0-10F2-9C4F-B36B-FC2FFECCF020}"/>
                  </a:ext>
                </a:extLst>
              </p:cNvPr>
              <p:cNvGrpSpPr/>
              <p:nvPr/>
            </p:nvGrpSpPr>
            <p:grpSpPr>
              <a:xfrm>
                <a:off x="2948707" y="2857271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02" name="Ovaal 101">
                  <a:extLst>
                    <a:ext uri="{FF2B5EF4-FFF2-40B4-BE49-F238E27FC236}">
                      <a16:creationId xmlns:a16="http://schemas.microsoft.com/office/drawing/2014/main" id="{4C1311D5-BF52-4D56-58A4-5E78E27D33DC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3" name="Stroomdiagram: Uitstel 102">
                  <a:extLst>
                    <a:ext uri="{FF2B5EF4-FFF2-40B4-BE49-F238E27FC236}">
                      <a16:creationId xmlns:a16="http://schemas.microsoft.com/office/drawing/2014/main" id="{A149A71E-E97A-6EE2-4652-F7F6125700BA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8" name="Groep 77">
                <a:extLst>
                  <a:ext uri="{FF2B5EF4-FFF2-40B4-BE49-F238E27FC236}">
                    <a16:creationId xmlns:a16="http://schemas.microsoft.com/office/drawing/2014/main" id="{7FBC9AEF-699C-E63A-D960-3F4008AF14CB}"/>
                  </a:ext>
                </a:extLst>
              </p:cNvPr>
              <p:cNvGrpSpPr/>
              <p:nvPr/>
            </p:nvGrpSpPr>
            <p:grpSpPr>
              <a:xfrm>
                <a:off x="2078536" y="2678918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100" name="Ovaal 99">
                  <a:extLst>
                    <a:ext uri="{FF2B5EF4-FFF2-40B4-BE49-F238E27FC236}">
                      <a16:creationId xmlns:a16="http://schemas.microsoft.com/office/drawing/2014/main" id="{0CD28ED1-1FF0-0979-41B6-8825DAE728F8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1" name="Stroomdiagram: Uitstel 100">
                  <a:extLst>
                    <a:ext uri="{FF2B5EF4-FFF2-40B4-BE49-F238E27FC236}">
                      <a16:creationId xmlns:a16="http://schemas.microsoft.com/office/drawing/2014/main" id="{FBAA625D-09E6-C8A9-11F6-C529B6DF57B5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3BE9C6E7-94DF-8DA7-0CCF-F3AEC0EB0FF6}"/>
                  </a:ext>
                </a:extLst>
              </p:cNvPr>
              <p:cNvGrpSpPr/>
              <p:nvPr/>
            </p:nvGrpSpPr>
            <p:grpSpPr>
              <a:xfrm>
                <a:off x="1109040" y="3126650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98" name="Ovaal 97">
                  <a:extLst>
                    <a:ext uri="{FF2B5EF4-FFF2-40B4-BE49-F238E27FC236}">
                      <a16:creationId xmlns:a16="http://schemas.microsoft.com/office/drawing/2014/main" id="{F1402799-4660-61A9-1744-4E5DEDF72234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9" name="Stroomdiagram: Uitstel 98">
                  <a:extLst>
                    <a:ext uri="{FF2B5EF4-FFF2-40B4-BE49-F238E27FC236}">
                      <a16:creationId xmlns:a16="http://schemas.microsoft.com/office/drawing/2014/main" id="{9B87FF21-0400-A118-3116-EF351441C5F5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0" name="Groep 79">
                <a:extLst>
                  <a:ext uri="{FF2B5EF4-FFF2-40B4-BE49-F238E27FC236}">
                    <a16:creationId xmlns:a16="http://schemas.microsoft.com/office/drawing/2014/main" id="{AFC686B4-F967-AA5E-7AD1-811494AE581E}"/>
                  </a:ext>
                </a:extLst>
              </p:cNvPr>
              <p:cNvGrpSpPr/>
              <p:nvPr/>
            </p:nvGrpSpPr>
            <p:grpSpPr>
              <a:xfrm>
                <a:off x="2528864" y="330866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96" name="Ovaal 95">
                  <a:extLst>
                    <a:ext uri="{FF2B5EF4-FFF2-40B4-BE49-F238E27FC236}">
                      <a16:creationId xmlns:a16="http://schemas.microsoft.com/office/drawing/2014/main" id="{29B96AFA-AB0E-5381-680B-637A017AF336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7" name="Stroomdiagram: Uitstel 96">
                  <a:extLst>
                    <a:ext uri="{FF2B5EF4-FFF2-40B4-BE49-F238E27FC236}">
                      <a16:creationId xmlns:a16="http://schemas.microsoft.com/office/drawing/2014/main" id="{C1A57879-E65C-42C0-5C23-685DD418945F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1" name="Groep 80">
                <a:extLst>
                  <a:ext uri="{FF2B5EF4-FFF2-40B4-BE49-F238E27FC236}">
                    <a16:creationId xmlns:a16="http://schemas.microsoft.com/office/drawing/2014/main" id="{72DE2A37-9B1F-914B-AEA9-BE9BB6D3E256}"/>
                  </a:ext>
                </a:extLst>
              </p:cNvPr>
              <p:cNvGrpSpPr/>
              <p:nvPr/>
            </p:nvGrpSpPr>
            <p:grpSpPr>
              <a:xfrm>
                <a:off x="1691680" y="3257089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94" name="Ovaal 93">
                  <a:extLst>
                    <a:ext uri="{FF2B5EF4-FFF2-40B4-BE49-F238E27FC236}">
                      <a16:creationId xmlns:a16="http://schemas.microsoft.com/office/drawing/2014/main" id="{893EBBCB-03C8-59F9-E1E0-870C5DDE0855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5" name="Stroomdiagram: Uitstel 94">
                  <a:extLst>
                    <a:ext uri="{FF2B5EF4-FFF2-40B4-BE49-F238E27FC236}">
                      <a16:creationId xmlns:a16="http://schemas.microsoft.com/office/drawing/2014/main" id="{F2D722BB-030D-F3DD-9F89-D66DC831A832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2" name="Groep 81">
                <a:extLst>
                  <a:ext uri="{FF2B5EF4-FFF2-40B4-BE49-F238E27FC236}">
                    <a16:creationId xmlns:a16="http://schemas.microsoft.com/office/drawing/2014/main" id="{A57E9F6F-07B8-AB22-FB4C-FCCB273CB6DD}"/>
                  </a:ext>
                </a:extLst>
              </p:cNvPr>
              <p:cNvGrpSpPr/>
              <p:nvPr/>
            </p:nvGrpSpPr>
            <p:grpSpPr>
              <a:xfrm>
                <a:off x="2043451" y="3602573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92" name="Ovaal 91">
                  <a:extLst>
                    <a:ext uri="{FF2B5EF4-FFF2-40B4-BE49-F238E27FC236}">
                      <a16:creationId xmlns:a16="http://schemas.microsoft.com/office/drawing/2014/main" id="{C3BC7B83-B485-031F-109D-628279F05981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3" name="Stroomdiagram: Uitstel 92">
                  <a:extLst>
                    <a:ext uri="{FF2B5EF4-FFF2-40B4-BE49-F238E27FC236}">
                      <a16:creationId xmlns:a16="http://schemas.microsoft.com/office/drawing/2014/main" id="{95FDE2B9-549D-4799-C102-0D57E249231E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3" name="Groep 82">
                <a:extLst>
                  <a:ext uri="{FF2B5EF4-FFF2-40B4-BE49-F238E27FC236}">
                    <a16:creationId xmlns:a16="http://schemas.microsoft.com/office/drawing/2014/main" id="{ED15A347-5DC3-F6E6-83FB-FD6600E6A662}"/>
                  </a:ext>
                </a:extLst>
              </p:cNvPr>
              <p:cNvGrpSpPr/>
              <p:nvPr/>
            </p:nvGrpSpPr>
            <p:grpSpPr>
              <a:xfrm>
                <a:off x="3040389" y="3500237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90" name="Ovaal 89">
                  <a:extLst>
                    <a:ext uri="{FF2B5EF4-FFF2-40B4-BE49-F238E27FC236}">
                      <a16:creationId xmlns:a16="http://schemas.microsoft.com/office/drawing/2014/main" id="{D732E9C3-347C-97C5-50F9-9533F674CD37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1" name="Stroomdiagram: Uitstel 90">
                  <a:extLst>
                    <a:ext uri="{FF2B5EF4-FFF2-40B4-BE49-F238E27FC236}">
                      <a16:creationId xmlns:a16="http://schemas.microsoft.com/office/drawing/2014/main" id="{DC410AC7-5312-D4F2-613F-3349FE135C02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C6639431-98B6-4B10-D9AA-CE6A3028ED34}"/>
                  </a:ext>
                </a:extLst>
              </p:cNvPr>
              <p:cNvGrpSpPr/>
              <p:nvPr/>
            </p:nvGrpSpPr>
            <p:grpSpPr>
              <a:xfrm>
                <a:off x="4089426" y="3352708"/>
                <a:ext cx="965147" cy="1207918"/>
                <a:chOff x="3759216" y="3789040"/>
                <a:chExt cx="1125968" cy="1409192"/>
              </a:xfrm>
            </p:grpSpPr>
            <p:sp>
              <p:nvSpPr>
                <p:cNvPr id="88" name="Ovaal 87">
                  <a:extLst>
                    <a:ext uri="{FF2B5EF4-FFF2-40B4-BE49-F238E27FC236}">
                      <a16:creationId xmlns:a16="http://schemas.microsoft.com/office/drawing/2014/main" id="{8B202313-5350-1E2C-B135-93B924CA118A}"/>
                    </a:ext>
                  </a:extLst>
                </p:cNvPr>
                <p:cNvSpPr/>
                <p:nvPr/>
              </p:nvSpPr>
              <p:spPr>
                <a:xfrm>
                  <a:off x="3923928" y="3789040"/>
                  <a:ext cx="796544" cy="796544"/>
                </a:xfrm>
                <a:prstGeom prst="ellipse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9" name="Stroomdiagram: Uitstel 88">
                  <a:extLst>
                    <a:ext uri="{FF2B5EF4-FFF2-40B4-BE49-F238E27FC236}">
                      <a16:creationId xmlns:a16="http://schemas.microsoft.com/office/drawing/2014/main" id="{F9C0A885-4CB2-4938-DCCA-2C71FB132379}"/>
                    </a:ext>
                  </a:extLst>
                </p:cNvPr>
                <p:cNvSpPr/>
                <p:nvPr/>
              </p:nvSpPr>
              <p:spPr>
                <a:xfrm rot="16200000">
                  <a:off x="4015876" y="4328924"/>
                  <a:ext cx="612648" cy="1125968"/>
                </a:xfrm>
                <a:prstGeom prst="flowChartDelay">
                  <a:avLst/>
                </a:prstGeom>
                <a:solidFill>
                  <a:srgbClr val="0099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1E5939AD-8390-737A-269C-F301693D2A8A}"/>
                  </a:ext>
                </a:extLst>
              </p:cNvPr>
              <p:cNvGrpSpPr/>
              <p:nvPr/>
            </p:nvGrpSpPr>
            <p:grpSpPr>
              <a:xfrm>
                <a:off x="3400972" y="3955182"/>
                <a:ext cx="965147" cy="1207918"/>
                <a:chOff x="2085496" y="3702282"/>
                <a:chExt cx="1125968" cy="1409192"/>
              </a:xfrm>
            </p:grpSpPr>
            <p:sp>
              <p:nvSpPr>
                <p:cNvPr id="86" name="Ovaal 85">
                  <a:extLst>
                    <a:ext uri="{FF2B5EF4-FFF2-40B4-BE49-F238E27FC236}">
                      <a16:creationId xmlns:a16="http://schemas.microsoft.com/office/drawing/2014/main" id="{AF38BC8D-75AB-ADB6-D346-A8EB35636CDC}"/>
                    </a:ext>
                  </a:extLst>
                </p:cNvPr>
                <p:cNvSpPr/>
                <p:nvPr/>
              </p:nvSpPr>
              <p:spPr>
                <a:xfrm>
                  <a:off x="2250208" y="3702282"/>
                  <a:ext cx="796544" cy="796544"/>
                </a:xfrm>
                <a:prstGeom prst="ellipse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7" name="Stroomdiagram: Uitstel 86">
                  <a:extLst>
                    <a:ext uri="{FF2B5EF4-FFF2-40B4-BE49-F238E27FC236}">
                      <a16:creationId xmlns:a16="http://schemas.microsoft.com/office/drawing/2014/main" id="{6910D745-5AB2-E4D3-E988-1A819FB0E8EB}"/>
                    </a:ext>
                  </a:extLst>
                </p:cNvPr>
                <p:cNvSpPr/>
                <p:nvPr/>
              </p:nvSpPr>
              <p:spPr>
                <a:xfrm rot="16200000">
                  <a:off x="2342156" y="4242166"/>
                  <a:ext cx="612648" cy="1125968"/>
                </a:xfrm>
                <a:prstGeom prst="flowChartDelay">
                  <a:avLst/>
                </a:prstGeom>
                <a:solidFill>
                  <a:srgbClr val="FF0000"/>
                </a:solidFill>
                <a:ln w="635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183" name="Tekstvak 182">
            <a:extLst>
              <a:ext uri="{FF2B5EF4-FFF2-40B4-BE49-F238E27FC236}">
                <a16:creationId xmlns:a16="http://schemas.microsoft.com/office/drawing/2014/main" id="{9C784522-007F-6EEB-5202-C4D0F5395B19}"/>
              </a:ext>
            </a:extLst>
          </p:cNvPr>
          <p:cNvSpPr txBox="1"/>
          <p:nvPr/>
        </p:nvSpPr>
        <p:spPr>
          <a:xfrm>
            <a:off x="23061" y="56188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meeste stemmen gelden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7" name="Groep 186">
            <a:extLst>
              <a:ext uri="{FF2B5EF4-FFF2-40B4-BE49-F238E27FC236}">
                <a16:creationId xmlns:a16="http://schemas.microsoft.com/office/drawing/2014/main" id="{AD24C4E9-D74F-227F-86C0-C5DE6A41534C}"/>
              </a:ext>
            </a:extLst>
          </p:cNvPr>
          <p:cNvGrpSpPr/>
          <p:nvPr/>
        </p:nvGrpSpPr>
        <p:grpSpPr>
          <a:xfrm>
            <a:off x="3322498" y="836712"/>
            <a:ext cx="2473441" cy="400110"/>
            <a:chOff x="3807688" y="1152000"/>
            <a:chExt cx="2473441" cy="400110"/>
          </a:xfrm>
        </p:grpSpPr>
        <p:sp>
          <p:nvSpPr>
            <p:cNvPr id="185" name="Tekstvak 184">
              <a:extLst>
                <a:ext uri="{FF2B5EF4-FFF2-40B4-BE49-F238E27FC236}">
                  <a16:creationId xmlns:a16="http://schemas.microsoft.com/office/drawing/2014/main" id="{0839C088-0630-54F8-8152-174432B3051C}"/>
                </a:ext>
              </a:extLst>
            </p:cNvPr>
            <p:cNvSpPr txBox="1"/>
            <p:nvPr/>
          </p:nvSpPr>
          <p:spPr>
            <a:xfrm>
              <a:off x="5004048" y="1152000"/>
              <a:ext cx="1277081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nl-NL" sz="2000" b="1" i="1" dirty="0">
                  <a:solidFill>
                    <a:schemeClr val="bg1"/>
                  </a:solidFill>
                </a:rPr>
                <a:t>TEGEN: 10</a:t>
              </a:r>
            </a:p>
          </p:txBody>
        </p:sp>
        <p:sp>
          <p:nvSpPr>
            <p:cNvPr id="186" name="Tekstvak 185">
              <a:extLst>
                <a:ext uri="{FF2B5EF4-FFF2-40B4-BE49-F238E27FC236}">
                  <a16:creationId xmlns:a16="http://schemas.microsoft.com/office/drawing/2014/main" id="{5575EF1F-0E71-4B37-E081-17B8E247E548}"/>
                </a:ext>
              </a:extLst>
            </p:cNvPr>
            <p:cNvSpPr txBox="1"/>
            <p:nvPr/>
          </p:nvSpPr>
          <p:spPr>
            <a:xfrm>
              <a:off x="3807688" y="1152000"/>
              <a:ext cx="1207318" cy="400110"/>
            </a:xfrm>
            <a:prstGeom prst="rect">
              <a:avLst/>
            </a:prstGeom>
            <a:solidFill>
              <a:srgbClr val="009900"/>
            </a:solidFill>
          </p:spPr>
          <p:txBody>
            <a:bodyPr wrap="none" rtlCol="0">
              <a:spAutoFit/>
            </a:bodyPr>
            <a:lstStyle/>
            <a:p>
              <a:r>
                <a:rPr lang="nl-NL" sz="2000" b="1" i="1" dirty="0">
                  <a:solidFill>
                    <a:schemeClr val="bg1"/>
                  </a:solidFill>
                </a:rPr>
                <a:t>VOOR: 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547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A1E1FEB5-C444-5EF5-9369-B4CE89F65780}"/>
              </a:ext>
            </a:extLst>
          </p:cNvPr>
          <p:cNvGrpSpPr/>
          <p:nvPr/>
        </p:nvGrpSpPr>
        <p:grpSpPr>
          <a:xfrm>
            <a:off x="5778000" y="4023376"/>
            <a:ext cx="2466902" cy="2163788"/>
            <a:chOff x="5993530" y="4023376"/>
            <a:chExt cx="2466902" cy="2163788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F4E9CFEC-0DE4-5C30-D04F-5FE671094BBB}"/>
                </a:ext>
              </a:extLst>
            </p:cNvPr>
            <p:cNvGrpSpPr/>
            <p:nvPr/>
          </p:nvGrpSpPr>
          <p:grpSpPr>
            <a:xfrm>
              <a:off x="6726993" y="4384654"/>
              <a:ext cx="1003474" cy="1311717"/>
              <a:chOff x="1738834" y="4315253"/>
              <a:chExt cx="1131500" cy="1479069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D6A5659-5165-95A3-7DD5-F80B4B073C01}"/>
                  </a:ext>
                </a:extLst>
              </p:cNvPr>
              <p:cNvSpPr/>
              <p:nvPr/>
            </p:nvSpPr>
            <p:spPr>
              <a:xfrm>
                <a:off x="1738834" y="4315253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Vrije vorm 51">
                <a:extLst>
                  <a:ext uri="{FF2B5EF4-FFF2-40B4-BE49-F238E27FC236}">
                    <a16:creationId xmlns:a16="http://schemas.microsoft.com/office/drawing/2014/main" id="{69B76B0A-FF65-B3D8-A2AD-0AB937DD727E}"/>
                  </a:ext>
                </a:extLst>
              </p:cNvPr>
              <p:cNvSpPr/>
              <p:nvPr/>
            </p:nvSpPr>
            <p:spPr>
              <a:xfrm>
                <a:off x="1872000" y="45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Vrije vorm 52">
                <a:extLst>
                  <a:ext uri="{FF2B5EF4-FFF2-40B4-BE49-F238E27FC236}">
                    <a16:creationId xmlns:a16="http://schemas.microsoft.com/office/drawing/2014/main" id="{905D8EAE-04E3-CE31-8BB8-50477CE18F9F}"/>
                  </a:ext>
                </a:extLst>
              </p:cNvPr>
              <p:cNvSpPr/>
              <p:nvPr/>
            </p:nvSpPr>
            <p:spPr>
              <a:xfrm>
                <a:off x="1872000" y="472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Vrije vorm 53">
                <a:extLst>
                  <a:ext uri="{FF2B5EF4-FFF2-40B4-BE49-F238E27FC236}">
                    <a16:creationId xmlns:a16="http://schemas.microsoft.com/office/drawing/2014/main" id="{1904E421-415A-18D4-A017-CFE909DF051A}"/>
                  </a:ext>
                </a:extLst>
              </p:cNvPr>
              <p:cNvSpPr/>
              <p:nvPr/>
            </p:nvSpPr>
            <p:spPr>
              <a:xfrm>
                <a:off x="1872000" y="490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Vrije vorm 54">
                <a:extLst>
                  <a:ext uri="{FF2B5EF4-FFF2-40B4-BE49-F238E27FC236}">
                    <a16:creationId xmlns:a16="http://schemas.microsoft.com/office/drawing/2014/main" id="{7F322A01-EC19-5C42-6BB9-AEF75D7D9A50}"/>
                  </a:ext>
                </a:extLst>
              </p:cNvPr>
              <p:cNvSpPr/>
              <p:nvPr/>
            </p:nvSpPr>
            <p:spPr>
              <a:xfrm>
                <a:off x="1872000" y="508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Vrije vorm 55">
                <a:extLst>
                  <a:ext uri="{FF2B5EF4-FFF2-40B4-BE49-F238E27FC236}">
                    <a16:creationId xmlns:a16="http://schemas.microsoft.com/office/drawing/2014/main" id="{477DA3C6-E47F-A6DC-6C41-EF1CE1C2527E}"/>
                  </a:ext>
                </a:extLst>
              </p:cNvPr>
              <p:cNvSpPr/>
              <p:nvPr/>
            </p:nvSpPr>
            <p:spPr>
              <a:xfrm>
                <a:off x="1872000" y="526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Vrije vorm 56">
                <a:extLst>
                  <a:ext uri="{FF2B5EF4-FFF2-40B4-BE49-F238E27FC236}">
                    <a16:creationId xmlns:a16="http://schemas.microsoft.com/office/drawing/2014/main" id="{2D4C4168-0AF5-FC65-D059-28AAEACC3834}"/>
                  </a:ext>
                </a:extLst>
              </p:cNvPr>
              <p:cNvSpPr/>
              <p:nvPr/>
            </p:nvSpPr>
            <p:spPr>
              <a:xfrm>
                <a:off x="1872000" y="5445224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08899FB7-DC39-027F-9E03-C07D87DCDD07}"/>
                </a:ext>
              </a:extLst>
            </p:cNvPr>
            <p:cNvGrpSpPr/>
            <p:nvPr/>
          </p:nvGrpSpPr>
          <p:grpSpPr>
            <a:xfrm>
              <a:off x="5993530" y="4023376"/>
              <a:ext cx="1003474" cy="1311717"/>
              <a:chOff x="1542962" y="4187444"/>
              <a:chExt cx="1131500" cy="1479069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BF972686-857E-71AA-26AC-57428199A950}"/>
                  </a:ext>
                </a:extLst>
              </p:cNvPr>
              <p:cNvSpPr/>
              <p:nvPr/>
            </p:nvSpPr>
            <p:spPr>
              <a:xfrm>
                <a:off x="1542962" y="4187444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Vrije vorm 43">
                <a:extLst>
                  <a:ext uri="{FF2B5EF4-FFF2-40B4-BE49-F238E27FC236}">
                    <a16:creationId xmlns:a16="http://schemas.microsoft.com/office/drawing/2014/main" id="{A1589B1A-4D71-3DA4-9376-BD389D15F2C6}"/>
                  </a:ext>
                </a:extLst>
              </p:cNvPr>
              <p:cNvSpPr/>
              <p:nvPr/>
            </p:nvSpPr>
            <p:spPr>
              <a:xfrm>
                <a:off x="1726805" y="44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Vrije vorm 44">
                <a:extLst>
                  <a:ext uri="{FF2B5EF4-FFF2-40B4-BE49-F238E27FC236}">
                    <a16:creationId xmlns:a16="http://schemas.microsoft.com/office/drawing/2014/main" id="{22322650-1291-68A8-8D80-DE086969BCE9}"/>
                  </a:ext>
                </a:extLst>
              </p:cNvPr>
              <p:cNvSpPr/>
              <p:nvPr/>
            </p:nvSpPr>
            <p:spPr>
              <a:xfrm>
                <a:off x="1726805" y="458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Vrije vorm 45">
                <a:extLst>
                  <a:ext uri="{FF2B5EF4-FFF2-40B4-BE49-F238E27FC236}">
                    <a16:creationId xmlns:a16="http://schemas.microsoft.com/office/drawing/2014/main" id="{773B093A-6996-F21A-00C1-6C01A6E8E7EC}"/>
                  </a:ext>
                </a:extLst>
              </p:cNvPr>
              <p:cNvSpPr/>
              <p:nvPr/>
            </p:nvSpPr>
            <p:spPr>
              <a:xfrm>
                <a:off x="1726805" y="476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Vrije vorm 46">
                <a:extLst>
                  <a:ext uri="{FF2B5EF4-FFF2-40B4-BE49-F238E27FC236}">
                    <a16:creationId xmlns:a16="http://schemas.microsoft.com/office/drawing/2014/main" id="{B7FAD1EB-8B84-1F35-6DAC-0BBCCECD31A1}"/>
                  </a:ext>
                </a:extLst>
              </p:cNvPr>
              <p:cNvSpPr/>
              <p:nvPr/>
            </p:nvSpPr>
            <p:spPr>
              <a:xfrm>
                <a:off x="1726805" y="494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Vrije vorm 47">
                <a:extLst>
                  <a:ext uri="{FF2B5EF4-FFF2-40B4-BE49-F238E27FC236}">
                    <a16:creationId xmlns:a16="http://schemas.microsoft.com/office/drawing/2014/main" id="{CEE89051-6D82-2CE3-03EF-F575C3C10F47}"/>
                  </a:ext>
                </a:extLst>
              </p:cNvPr>
              <p:cNvSpPr/>
              <p:nvPr/>
            </p:nvSpPr>
            <p:spPr>
              <a:xfrm>
                <a:off x="1726805" y="512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Vrije vorm 48">
                <a:extLst>
                  <a:ext uri="{FF2B5EF4-FFF2-40B4-BE49-F238E27FC236}">
                    <a16:creationId xmlns:a16="http://schemas.microsoft.com/office/drawing/2014/main" id="{53F30F19-FA5E-5482-BDC3-3B6629FD64AE}"/>
                  </a:ext>
                </a:extLst>
              </p:cNvPr>
              <p:cNvSpPr/>
              <p:nvPr/>
            </p:nvSpPr>
            <p:spPr>
              <a:xfrm>
                <a:off x="1726805" y="5302611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0410698-BD97-2CFF-A2D7-362452AA84AB}"/>
                </a:ext>
              </a:extLst>
            </p:cNvPr>
            <p:cNvGrpSpPr/>
            <p:nvPr/>
          </p:nvGrpSpPr>
          <p:grpSpPr>
            <a:xfrm>
              <a:off x="7456958" y="4875447"/>
              <a:ext cx="1003474" cy="1311717"/>
              <a:chOff x="1778578" y="4057939"/>
              <a:chExt cx="1131500" cy="1479069"/>
            </a:xfrm>
          </p:grpSpPr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07B026D-471A-34A6-7372-84AF65705F44}"/>
                  </a:ext>
                </a:extLst>
              </p:cNvPr>
              <p:cNvSpPr/>
              <p:nvPr/>
            </p:nvSpPr>
            <p:spPr>
              <a:xfrm>
                <a:off x="1778578" y="4057939"/>
                <a:ext cx="1131500" cy="1479069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Vrije vorm 59">
                <a:extLst>
                  <a:ext uri="{FF2B5EF4-FFF2-40B4-BE49-F238E27FC236}">
                    <a16:creationId xmlns:a16="http://schemas.microsoft.com/office/drawing/2014/main" id="{59AA23D9-3FDE-CBFC-8561-E12EFF4CE1E2}"/>
                  </a:ext>
                </a:extLst>
              </p:cNvPr>
              <p:cNvSpPr/>
              <p:nvPr/>
            </p:nvSpPr>
            <p:spPr>
              <a:xfrm>
                <a:off x="1948328" y="43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Vrije vorm 60">
                <a:extLst>
                  <a:ext uri="{FF2B5EF4-FFF2-40B4-BE49-F238E27FC236}">
                    <a16:creationId xmlns:a16="http://schemas.microsoft.com/office/drawing/2014/main" id="{D310B42B-E157-31B5-EA71-AABC557DB7C2}"/>
                  </a:ext>
                </a:extLst>
              </p:cNvPr>
              <p:cNvSpPr/>
              <p:nvPr/>
            </p:nvSpPr>
            <p:spPr>
              <a:xfrm>
                <a:off x="1948328" y="450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Vrije vorm 61">
                <a:extLst>
                  <a:ext uri="{FF2B5EF4-FFF2-40B4-BE49-F238E27FC236}">
                    <a16:creationId xmlns:a16="http://schemas.microsoft.com/office/drawing/2014/main" id="{160DEDD2-B2C0-F2BD-5C4C-380D4169F4EB}"/>
                  </a:ext>
                </a:extLst>
              </p:cNvPr>
              <p:cNvSpPr/>
              <p:nvPr/>
            </p:nvSpPr>
            <p:spPr>
              <a:xfrm>
                <a:off x="1948328" y="468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Vrije vorm 62">
                <a:extLst>
                  <a:ext uri="{FF2B5EF4-FFF2-40B4-BE49-F238E27FC236}">
                    <a16:creationId xmlns:a16="http://schemas.microsoft.com/office/drawing/2014/main" id="{6E545CE1-246A-D6A3-2731-E0B6B4FD8C73}"/>
                  </a:ext>
                </a:extLst>
              </p:cNvPr>
              <p:cNvSpPr/>
              <p:nvPr/>
            </p:nvSpPr>
            <p:spPr>
              <a:xfrm>
                <a:off x="1948328" y="486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Vrije vorm 63">
                <a:extLst>
                  <a:ext uri="{FF2B5EF4-FFF2-40B4-BE49-F238E27FC236}">
                    <a16:creationId xmlns:a16="http://schemas.microsoft.com/office/drawing/2014/main" id="{A090F33F-0C28-0942-A452-BFB1C74AB2EB}"/>
                  </a:ext>
                </a:extLst>
              </p:cNvPr>
              <p:cNvSpPr/>
              <p:nvPr/>
            </p:nvSpPr>
            <p:spPr>
              <a:xfrm>
                <a:off x="1948328" y="504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Vrije vorm 64">
                <a:extLst>
                  <a:ext uri="{FF2B5EF4-FFF2-40B4-BE49-F238E27FC236}">
                    <a16:creationId xmlns:a16="http://schemas.microsoft.com/office/drawing/2014/main" id="{7A2AEA81-CF2B-F2F7-3BC8-E4E42309B6D5}"/>
                  </a:ext>
                </a:extLst>
              </p:cNvPr>
              <p:cNvSpPr/>
              <p:nvPr/>
            </p:nvSpPr>
            <p:spPr>
              <a:xfrm>
                <a:off x="1948328" y="5224395"/>
                <a:ext cx="792000" cy="0"/>
              </a:xfrm>
              <a:custGeom>
                <a:avLst/>
                <a:gdLst>
                  <a:gd name="connsiteX0" fmla="*/ 0 w 743578"/>
                  <a:gd name="connsiteY0" fmla="*/ 0 h 0"/>
                  <a:gd name="connsiteX1" fmla="*/ 743578 w 74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3578">
                    <a:moveTo>
                      <a:pt x="0" y="0"/>
                    </a:moveTo>
                    <a:lnTo>
                      <a:pt x="74357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5284800" y="2468605"/>
            <a:ext cx="968108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726000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Ministers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sp>
        <p:nvSpPr>
          <p:cNvPr id="29" name="Tekstvak 28"/>
          <p:cNvSpPr txBox="1"/>
          <p:nvPr/>
        </p:nvSpPr>
        <p:spPr>
          <a:xfrm>
            <a:off x="873519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Tweede Kamer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5" name="Groep 74">
            <a:extLst>
              <a:ext uri="{FF2B5EF4-FFF2-40B4-BE49-F238E27FC236}">
                <a16:creationId xmlns:a16="http://schemas.microsoft.com/office/drawing/2014/main" id="{12712316-BAD3-C6AC-B0FD-2D9283A1C55A}"/>
              </a:ext>
            </a:extLst>
          </p:cNvPr>
          <p:cNvGrpSpPr/>
          <p:nvPr/>
        </p:nvGrpSpPr>
        <p:grpSpPr>
          <a:xfrm>
            <a:off x="3707904" y="3541715"/>
            <a:ext cx="4752528" cy="2581849"/>
            <a:chOff x="3183331" y="3541715"/>
            <a:chExt cx="4752528" cy="2581849"/>
          </a:xfrm>
        </p:grpSpPr>
        <p:sp>
          <p:nvSpPr>
            <p:cNvPr id="28" name="PIJL-OMLAAG 27"/>
            <p:cNvSpPr/>
            <p:nvPr/>
          </p:nvSpPr>
          <p:spPr>
            <a:xfrm rot="16200000">
              <a:off x="3847739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43" name="Afbeelding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27" name="Tekstvak 26"/>
            <p:cNvSpPr txBox="1"/>
            <p:nvPr/>
          </p:nvSpPr>
          <p:spPr>
            <a:xfrm>
              <a:off x="3183331" y="569267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DAE5F63F-20FA-653B-0193-13136D26DFF9}"/>
              </a:ext>
            </a:extLst>
          </p:cNvPr>
          <p:cNvGrpSpPr/>
          <p:nvPr/>
        </p:nvGrpSpPr>
        <p:grpSpPr>
          <a:xfrm flipH="1">
            <a:off x="828000" y="607554"/>
            <a:ext cx="2567198" cy="2028151"/>
            <a:chOff x="1368000" y="1414612"/>
            <a:chExt cx="5364240" cy="3056669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178EE62F-08FB-7ECB-1173-D8D2ABC74EAD}"/>
                </a:ext>
              </a:extLst>
            </p:cNvPr>
            <p:cNvGrpSpPr/>
            <p:nvPr/>
          </p:nvGrpSpPr>
          <p:grpSpPr>
            <a:xfrm>
              <a:off x="1368000" y="1414612"/>
              <a:ext cx="5364240" cy="3056669"/>
              <a:chOff x="1364423" y="1414612"/>
              <a:chExt cx="5900675" cy="3056669"/>
            </a:xfrm>
          </p:grpSpPr>
          <p:sp>
            <p:nvSpPr>
              <p:cNvPr id="52" name="Stroomdiagram: Handmatige bewerking 51">
                <a:extLst>
                  <a:ext uri="{FF2B5EF4-FFF2-40B4-BE49-F238E27FC236}">
                    <a16:creationId xmlns:a16="http://schemas.microsoft.com/office/drawing/2014/main" id="{5551377D-AD14-630F-EB20-8313151E4042}"/>
                  </a:ext>
                </a:extLst>
              </p:cNvPr>
              <p:cNvSpPr/>
              <p:nvPr/>
            </p:nvSpPr>
            <p:spPr>
              <a:xfrm rot="10800000">
                <a:off x="1878890" y="2466000"/>
                <a:ext cx="5357394" cy="530951"/>
              </a:xfrm>
              <a:prstGeom prst="flowChartManualOperation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421BD10E-42B5-53FA-9C6C-8E7C42E2F246}"/>
                  </a:ext>
                </a:extLst>
              </p:cNvPr>
              <p:cNvSpPr/>
              <p:nvPr/>
            </p:nvSpPr>
            <p:spPr>
              <a:xfrm>
                <a:off x="1907704" y="2996952"/>
                <a:ext cx="5357394" cy="1278142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55" name="Afbeelding 54" descr="Afbeelding met Symmetrie, cirkel, schermopname, ontwerp&#10;&#10;Automatisch gegenereerde beschrijving">
                <a:extLst>
                  <a:ext uri="{FF2B5EF4-FFF2-40B4-BE49-F238E27FC236}">
                    <a16:creationId xmlns:a16="http://schemas.microsoft.com/office/drawing/2014/main" id="{B20AC99D-D3DF-DF39-E63B-0FC24FA8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4105" y="1414612"/>
                <a:ext cx="3035790" cy="3056669"/>
              </a:xfrm>
              <a:prstGeom prst="rect">
                <a:avLst/>
              </a:prstGeom>
            </p:spPr>
          </p:pic>
          <p:sp>
            <p:nvSpPr>
              <p:cNvPr id="56" name="Cilinder 55">
                <a:extLst>
                  <a:ext uri="{FF2B5EF4-FFF2-40B4-BE49-F238E27FC236}">
                    <a16:creationId xmlns:a16="http://schemas.microsoft.com/office/drawing/2014/main" id="{38ADF18C-3AEC-8B71-E8AF-73728E6137CC}"/>
                  </a:ext>
                </a:extLst>
              </p:cNvPr>
              <p:cNvSpPr/>
              <p:nvPr/>
            </p:nvSpPr>
            <p:spPr>
              <a:xfrm>
                <a:off x="1512345" y="3461940"/>
                <a:ext cx="574694" cy="901870"/>
              </a:xfrm>
              <a:prstGeom prst="can">
                <a:avLst>
                  <a:gd name="adj" fmla="val 22181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7" name="Gelijkbenige driehoek 56">
                <a:extLst>
                  <a:ext uri="{FF2B5EF4-FFF2-40B4-BE49-F238E27FC236}">
                    <a16:creationId xmlns:a16="http://schemas.microsoft.com/office/drawing/2014/main" id="{A8EF7E14-8E4D-2F47-10C7-495A5B76427D}"/>
                  </a:ext>
                </a:extLst>
              </p:cNvPr>
              <p:cNvSpPr/>
              <p:nvPr/>
            </p:nvSpPr>
            <p:spPr>
              <a:xfrm>
                <a:off x="1364423" y="3329029"/>
                <a:ext cx="861110" cy="289228"/>
              </a:xfrm>
              <a:prstGeom prst="triangle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Stroomdiagram: Uitstel 5">
              <a:extLst>
                <a:ext uri="{FF2B5EF4-FFF2-40B4-BE49-F238E27FC236}">
                  <a16:creationId xmlns:a16="http://schemas.microsoft.com/office/drawing/2014/main" id="{9C105253-AEAC-50D0-4681-23606B38B856}"/>
                </a:ext>
              </a:extLst>
            </p:cNvPr>
            <p:cNvSpPr/>
            <p:nvPr/>
          </p:nvSpPr>
          <p:spPr>
            <a:xfrm rot="16200000">
              <a:off x="1581910" y="3756266"/>
              <a:ext cx="261846" cy="163643"/>
            </a:xfrm>
            <a:prstGeom prst="flowChartDelay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4EA9F793-B598-27A9-27B4-5FC2D841DCDA}"/>
                </a:ext>
              </a:extLst>
            </p:cNvPr>
            <p:cNvGrpSpPr/>
            <p:nvPr/>
          </p:nvGrpSpPr>
          <p:grpSpPr>
            <a:xfrm>
              <a:off x="2126040" y="3166858"/>
              <a:ext cx="789776" cy="910214"/>
              <a:chOff x="2056689" y="3096813"/>
              <a:chExt cx="789776" cy="910214"/>
            </a:xfrm>
          </p:grpSpPr>
          <p:sp>
            <p:nvSpPr>
              <p:cNvPr id="44" name="Stroomdiagram: Uitstel 43">
                <a:extLst>
                  <a:ext uri="{FF2B5EF4-FFF2-40B4-BE49-F238E27FC236}">
                    <a16:creationId xmlns:a16="http://schemas.microsoft.com/office/drawing/2014/main" id="{06C01601-3CD8-9623-B1B2-726A0BDF40AD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Stroomdiagram: Uitstel 44">
                <a:extLst>
                  <a:ext uri="{FF2B5EF4-FFF2-40B4-BE49-F238E27FC236}">
                    <a16:creationId xmlns:a16="http://schemas.microsoft.com/office/drawing/2014/main" id="{28D768CE-3ADF-2497-D14F-60FD33643E84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9" name="Stroomdiagram: Uitstel 48">
                <a:extLst>
                  <a:ext uri="{FF2B5EF4-FFF2-40B4-BE49-F238E27FC236}">
                    <a16:creationId xmlns:a16="http://schemas.microsoft.com/office/drawing/2014/main" id="{EB12A84B-8FF4-C9DB-C25F-827FDAD975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0" name="Stroomdiagram: Uitstel 49">
                <a:extLst>
                  <a:ext uri="{FF2B5EF4-FFF2-40B4-BE49-F238E27FC236}">
                    <a16:creationId xmlns:a16="http://schemas.microsoft.com/office/drawing/2014/main" id="{82A53158-9EDB-B137-D2E9-6EFF16EDB0A3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8CAC1C83-8F57-E73C-515C-BE44FF84C66F}"/>
                </a:ext>
              </a:extLst>
            </p:cNvPr>
            <p:cNvGrpSpPr/>
            <p:nvPr/>
          </p:nvGrpSpPr>
          <p:grpSpPr>
            <a:xfrm>
              <a:off x="5580112" y="3212976"/>
              <a:ext cx="789776" cy="910214"/>
              <a:chOff x="2056689" y="3096813"/>
              <a:chExt cx="789776" cy="910214"/>
            </a:xfrm>
          </p:grpSpPr>
          <p:sp>
            <p:nvSpPr>
              <p:cNvPr id="12" name="Stroomdiagram: Uitstel 11">
                <a:extLst>
                  <a:ext uri="{FF2B5EF4-FFF2-40B4-BE49-F238E27FC236}">
                    <a16:creationId xmlns:a16="http://schemas.microsoft.com/office/drawing/2014/main" id="{B86C86BE-3AEB-D86B-E310-7804FE58533C}"/>
                  </a:ext>
                </a:extLst>
              </p:cNvPr>
              <p:cNvSpPr/>
              <p:nvPr/>
            </p:nvSpPr>
            <p:spPr>
              <a:xfrm rot="16200000">
                <a:off x="2037952" y="3115551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Uitstel 12">
                <a:extLst>
                  <a:ext uri="{FF2B5EF4-FFF2-40B4-BE49-F238E27FC236}">
                    <a16:creationId xmlns:a16="http://schemas.microsoft.com/office/drawing/2014/main" id="{468FA595-B829-5A2A-D006-4D76BAE57C52}"/>
                  </a:ext>
                </a:extLst>
              </p:cNvPr>
              <p:cNvSpPr/>
              <p:nvPr/>
            </p:nvSpPr>
            <p:spPr>
              <a:xfrm rot="16200000">
                <a:off x="2500076" y="3115550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Uitstel 17">
                <a:extLst>
                  <a:ext uri="{FF2B5EF4-FFF2-40B4-BE49-F238E27FC236}">
                    <a16:creationId xmlns:a16="http://schemas.microsoft.com/office/drawing/2014/main" id="{BB8AB1B1-2223-6012-1257-0512FEC8CF0B}"/>
                  </a:ext>
                </a:extLst>
              </p:cNvPr>
              <p:cNvSpPr/>
              <p:nvPr/>
            </p:nvSpPr>
            <p:spPr>
              <a:xfrm rot="16200000">
                <a:off x="2038519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Stroomdiagram: Uitstel 18">
                <a:extLst>
                  <a:ext uri="{FF2B5EF4-FFF2-40B4-BE49-F238E27FC236}">
                    <a16:creationId xmlns:a16="http://schemas.microsoft.com/office/drawing/2014/main" id="{4803EACC-1AEF-AC1C-EEDC-3F8163569972}"/>
                  </a:ext>
                </a:extLst>
              </p:cNvPr>
              <p:cNvSpPr/>
              <p:nvPr/>
            </p:nvSpPr>
            <p:spPr>
              <a:xfrm rot="16200000">
                <a:off x="2497488" y="3660638"/>
                <a:ext cx="365126" cy="327652"/>
              </a:xfrm>
              <a:prstGeom prst="flowChartDelay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33631"/>
            <a:ext cx="3069838" cy="2227118"/>
          </a:xfrm>
          <a:prstGeom prst="rect">
            <a:avLst/>
          </a:prstGeom>
        </p:spPr>
      </p:pic>
      <p:grpSp>
        <p:nvGrpSpPr>
          <p:cNvPr id="74" name="Groep 73">
            <a:extLst>
              <a:ext uri="{FF2B5EF4-FFF2-40B4-BE49-F238E27FC236}">
                <a16:creationId xmlns:a16="http://schemas.microsoft.com/office/drawing/2014/main" id="{88C162FC-93DC-F6F7-93C5-413F8D4E7370}"/>
              </a:ext>
            </a:extLst>
          </p:cNvPr>
          <p:cNvGrpSpPr/>
          <p:nvPr/>
        </p:nvGrpSpPr>
        <p:grpSpPr>
          <a:xfrm>
            <a:off x="3686400" y="3619032"/>
            <a:ext cx="1899077" cy="1318180"/>
            <a:chOff x="3347217" y="3619032"/>
            <a:chExt cx="1899077" cy="1318180"/>
          </a:xfrm>
        </p:grpSpPr>
        <p:sp>
          <p:nvSpPr>
            <p:cNvPr id="63" name="PIJL-OMLAAG 27">
              <a:extLst>
                <a:ext uri="{FF2B5EF4-FFF2-40B4-BE49-F238E27FC236}">
                  <a16:creationId xmlns:a16="http://schemas.microsoft.com/office/drawing/2014/main" id="{30F8CC7A-C6E1-5A19-86ED-E7ABC0858D05}"/>
                </a:ext>
              </a:extLst>
            </p:cNvPr>
            <p:cNvSpPr/>
            <p:nvPr/>
          </p:nvSpPr>
          <p:spPr>
            <a:xfrm rot="5400000" flipH="1">
              <a:off x="3926861" y="3711403"/>
              <a:ext cx="678470" cy="1773147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32B96FD1-E783-C524-D70C-86526EB23449}"/>
                </a:ext>
              </a:extLst>
            </p:cNvPr>
            <p:cNvSpPr txBox="1"/>
            <p:nvPr/>
          </p:nvSpPr>
          <p:spPr>
            <a:xfrm>
              <a:off x="3347217" y="3619032"/>
              <a:ext cx="18990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ea typeface="Verdana" panose="020B0604030504040204" pitchFamily="34" charset="0"/>
                  <a:cs typeface="Verdana" panose="020B0604030504040204" pitchFamily="34" charset="0"/>
                </a:rPr>
                <a:t>Wat vinden jullie hiervan?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042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A1F86DE-C20D-621E-E3CE-5CEADB2AB337}"/>
              </a:ext>
            </a:extLst>
          </p:cNvPr>
          <p:cNvSpPr txBox="1"/>
          <p:nvPr/>
        </p:nvSpPr>
        <p:spPr>
          <a:xfrm>
            <a:off x="219970" y="216000"/>
            <a:ext cx="665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23783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tekenfilm, clipart, schets&#10;&#10;Automatisch gegenereerde beschrijving">
            <a:extLst>
              <a:ext uri="{FF2B5EF4-FFF2-40B4-BE49-F238E27FC236}">
                <a16:creationId xmlns:a16="http://schemas.microsoft.com/office/drawing/2014/main" id="{268AFE95-64D7-1A89-8D58-F9878DDA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5" y="493158"/>
            <a:ext cx="3857105" cy="5303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F55EF8-B625-B630-0F18-F14E69B66509}"/>
              </a:ext>
            </a:extLst>
          </p:cNvPr>
          <p:cNvSpPr txBox="1"/>
          <p:nvPr/>
        </p:nvSpPr>
        <p:spPr>
          <a:xfrm>
            <a:off x="-1" y="553384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all" dirty="0">
                <a:solidFill>
                  <a:srgbClr val="317175"/>
                </a:solidFill>
                <a:latin typeface="Arial Black" panose="020B0A04020102020204" pitchFamily="34" charset="0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1318746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5BF83F1-634B-19C8-9480-8D1981AEAD71}"/>
              </a:ext>
            </a:extLst>
          </p:cNvPr>
          <p:cNvGrpSpPr/>
          <p:nvPr/>
        </p:nvGrpSpPr>
        <p:grpSpPr>
          <a:xfrm>
            <a:off x="2918965" y="1690979"/>
            <a:ext cx="5336010" cy="2543110"/>
            <a:chOff x="2918965" y="1690979"/>
            <a:chExt cx="5336010" cy="254311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pic>
        <p:nvPicPr>
          <p:cNvPr id="19" name="Afbeelding 18" descr="Afbeelding met boksbeugel, zwart-wit&#10;&#10;Automatisch gegenereerde beschrijving">
            <a:extLst>
              <a:ext uri="{FF2B5EF4-FFF2-40B4-BE49-F238E27FC236}">
                <a16:creationId xmlns:a16="http://schemas.microsoft.com/office/drawing/2014/main" id="{E1246B99-40E7-6BD9-2341-F1416C29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5" y="3324516"/>
            <a:ext cx="1647888" cy="1666030"/>
          </a:xfrm>
          <a:prstGeom prst="rect">
            <a:avLst/>
          </a:prstGeom>
        </p:spPr>
      </p:pic>
      <p:pic>
        <p:nvPicPr>
          <p:cNvPr id="22" name="Afbeelding 21" descr="Afbeelding met wapen, boksbeugel, cirkel&#10;&#10;Automatisch gegenereerde beschrijving">
            <a:extLst>
              <a:ext uri="{FF2B5EF4-FFF2-40B4-BE49-F238E27FC236}">
                <a16:creationId xmlns:a16="http://schemas.microsoft.com/office/drawing/2014/main" id="{6D090817-A44F-545F-5E54-B02905FE9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4" y="3068490"/>
            <a:ext cx="2071866" cy="1922596"/>
          </a:xfrm>
          <a:prstGeom prst="rect">
            <a:avLst/>
          </a:prstGeom>
        </p:spPr>
      </p:pic>
      <p:pic>
        <p:nvPicPr>
          <p:cNvPr id="24" name="Afbeelding 23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B8EBA5EE-2CE4-E0C1-35AE-95F48CF0A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7" y="1766861"/>
            <a:ext cx="1681843" cy="1315070"/>
          </a:xfrm>
          <a:prstGeom prst="rect">
            <a:avLst/>
          </a:prstGeom>
        </p:spPr>
      </p:pic>
      <p:pic>
        <p:nvPicPr>
          <p:cNvPr id="26" name="Afbeelding 25" descr="Afbeelding met kat, clipart, tekenfilm, Tekenfilm&#10;&#10;Automatisch gegenereerde beschrijving">
            <a:extLst>
              <a:ext uri="{FF2B5EF4-FFF2-40B4-BE49-F238E27FC236}">
                <a16:creationId xmlns:a16="http://schemas.microsoft.com/office/drawing/2014/main" id="{33E1911D-A57A-5267-18A4-42CDEFB3A6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97" y="1905830"/>
            <a:ext cx="1190584" cy="1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328861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lipart, tekenfilm, Graphics, vinger&#10;&#10;Automatisch gegenereerde beschrijving">
            <a:extLst>
              <a:ext uri="{FF2B5EF4-FFF2-40B4-BE49-F238E27FC236}">
                <a16:creationId xmlns:a16="http://schemas.microsoft.com/office/drawing/2014/main" id="{9502F918-D05B-6DD5-E744-5F29E3868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09" y="1124744"/>
            <a:ext cx="4914182" cy="503140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A42C09D-EE50-8072-012B-6CAA02F104A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Deal!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44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-119821" y="-27384"/>
            <a:ext cx="9448898" cy="6933869"/>
            <a:chOff x="-119821" y="-27384"/>
            <a:chExt cx="9448898" cy="6933869"/>
          </a:xfrm>
        </p:grpSpPr>
        <p:pic>
          <p:nvPicPr>
            <p:cNvPr id="69" name="Afbeelding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9" t="9946" r="10373" b="21320"/>
            <a:stretch/>
          </p:blipFill>
          <p:spPr>
            <a:xfrm>
              <a:off x="-90150" y="2132856"/>
              <a:ext cx="740774" cy="1704623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  <p:grpSp>
          <p:nvGrpSpPr>
            <p:cNvPr id="2" name="Groep 1"/>
            <p:cNvGrpSpPr/>
            <p:nvPr/>
          </p:nvGrpSpPr>
          <p:grpSpPr>
            <a:xfrm>
              <a:off x="-119821" y="-27384"/>
              <a:ext cx="9448898" cy="6933869"/>
              <a:chOff x="-119821" y="-27384"/>
              <a:chExt cx="9448898" cy="6933869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8" r="10374" b="16622"/>
              <a:stretch/>
            </p:blipFill>
            <p:spPr>
              <a:xfrm>
                <a:off x="2030006" y="0"/>
                <a:ext cx="1863142" cy="146071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4" name="Afbeelding 3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9" t="9538" r="9041" b="8828"/>
              <a:stretch/>
            </p:blipFill>
            <p:spPr>
              <a:xfrm>
                <a:off x="2483768" y="1566747"/>
                <a:ext cx="4213876" cy="4127586"/>
              </a:xfrm>
              <a:prstGeom prst="rect">
                <a:avLst/>
              </a:prstGeom>
            </p:spPr>
          </p:pic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5097" r="10374" b="16622"/>
              <a:stretch/>
            </p:blipFill>
            <p:spPr>
              <a:xfrm>
                <a:off x="774243" y="0"/>
                <a:ext cx="1863142" cy="1445354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22866" r="10374" b="16621"/>
              <a:stretch/>
            </p:blipFill>
            <p:spPr>
              <a:xfrm>
                <a:off x="-119821" y="-27384"/>
                <a:ext cx="1540890" cy="15006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75" t="9946" r="10374" b="16622"/>
              <a:stretch/>
            </p:blipFill>
            <p:spPr>
              <a:xfrm>
                <a:off x="-90150" y="836712"/>
                <a:ext cx="1630096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6122" r="10374" b="16622"/>
              <a:stretch/>
            </p:blipFill>
            <p:spPr>
              <a:xfrm>
                <a:off x="6036329" y="-14279"/>
                <a:ext cx="1863142" cy="141994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46662" r="10374" b="16622"/>
              <a:stretch/>
            </p:blipFill>
            <p:spPr>
              <a:xfrm>
                <a:off x="4723737" y="-14279"/>
                <a:ext cx="2073874" cy="101354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5" name="Afbeelding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6710558" y="4870221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6" name="Afbeelding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7" r="10374" b="28105"/>
              <a:stretch/>
            </p:blipFill>
            <p:spPr>
              <a:xfrm>
                <a:off x="7465935" y="0"/>
                <a:ext cx="1863142" cy="117595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166864" y="1988840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-90150" y="306896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1" name="Afbeelding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438125" y="414908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2" name="Afbeelding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7617507" y="771435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3" name="Afbeelding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1119" b="16622"/>
              <a:stretch/>
            </p:blipFill>
            <p:spPr>
              <a:xfrm>
                <a:off x="7696703" y="1967730"/>
                <a:ext cx="144729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4" name="Afbeelding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9" t="9946" r="20875" b="16622"/>
              <a:stretch/>
            </p:blipFill>
            <p:spPr>
              <a:xfrm>
                <a:off x="7690912" y="3021507"/>
                <a:ext cx="1453090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5" name="Afbeelding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2859" b="16622"/>
              <a:stretch/>
            </p:blipFill>
            <p:spPr>
              <a:xfrm>
                <a:off x="7738019" y="4155712"/>
                <a:ext cx="140598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6" name="Afbeelding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93" t="9946" r="10374" b="21320"/>
              <a:stretch/>
            </p:blipFill>
            <p:spPr>
              <a:xfrm>
                <a:off x="-90150" y="4149080"/>
                <a:ext cx="931571" cy="1704623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7" name="Afbeelding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50325" r="10374" b="16622"/>
              <a:stretch/>
            </p:blipFill>
            <p:spPr>
              <a:xfrm>
                <a:off x="3232251" y="0"/>
                <a:ext cx="2073874" cy="91244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8" name="Afbeelding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26243" b="30001"/>
              <a:stretch/>
            </p:blipFill>
            <p:spPr>
              <a:xfrm>
                <a:off x="7657671" y="5368678"/>
                <a:ext cx="1486329" cy="148932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9" name="Afbeelding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30184"/>
              <a:stretch/>
            </p:blipFill>
            <p:spPr>
              <a:xfrm>
                <a:off x="592473" y="5421701"/>
                <a:ext cx="1863142" cy="14847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0" name="Afbeelding 7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9" t="9946" r="10374" b="24377"/>
              <a:stretch/>
            </p:blipFill>
            <p:spPr>
              <a:xfrm>
                <a:off x="-90151" y="5229200"/>
                <a:ext cx="1379499" cy="162880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1" name="Afbeelding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49524"/>
              <a:stretch/>
            </p:blipFill>
            <p:spPr>
              <a:xfrm>
                <a:off x="1963189" y="5901339"/>
                <a:ext cx="1863142" cy="100514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2" name="Afbeelding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58794"/>
              <a:stretch/>
            </p:blipFill>
            <p:spPr>
              <a:xfrm>
                <a:off x="3337617" y="6113339"/>
                <a:ext cx="1863142" cy="77525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3" name="Afbeelding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60028"/>
              <a:stretch/>
            </p:blipFill>
            <p:spPr>
              <a:xfrm>
                <a:off x="4693514" y="6113339"/>
                <a:ext cx="1863142" cy="74466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4" name="Afbeelding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5" r="10374" b="50738"/>
              <a:stretch/>
            </p:blipFill>
            <p:spPr>
              <a:xfrm>
                <a:off x="6156176" y="5882928"/>
                <a:ext cx="1863142" cy="97507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</p:grpSp>
      <p:pic>
        <p:nvPicPr>
          <p:cNvPr id="6" name="Afbeelding 5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928" y="-963488"/>
            <a:ext cx="966810" cy="1146360"/>
          </a:xfrm>
          <a:prstGeom prst="rect">
            <a:avLst/>
          </a:prstGeom>
        </p:spPr>
      </p:pic>
      <p:pic>
        <p:nvPicPr>
          <p:cNvPr id="7" name="Afbeelding 6"/>
          <p:cNvPicPr preferRelativeResize="0"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672" y="785525"/>
            <a:ext cx="1516488" cy="1240271"/>
          </a:xfrm>
          <a:prstGeom prst="rect">
            <a:avLst/>
          </a:prstGeom>
        </p:spPr>
      </p:pic>
      <p:pic>
        <p:nvPicPr>
          <p:cNvPr id="8" name="Afbeelding 7"/>
          <p:cNvPicPr preferRelativeResize="0"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3240834"/>
            <a:ext cx="1108203" cy="894340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5368678"/>
            <a:ext cx="1224856" cy="1035234"/>
          </a:xfrm>
          <a:prstGeom prst="rect">
            <a:avLst/>
          </a:prstGeom>
        </p:spPr>
      </p:pic>
      <p:pic>
        <p:nvPicPr>
          <p:cNvPr id="10" name="Afbeelding 9"/>
          <p:cNvPicPr preferRelativeResize="0"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5" y="6043600"/>
            <a:ext cx="1451630" cy="1163440"/>
          </a:xfrm>
          <a:prstGeom prst="rect">
            <a:avLst/>
          </a:prstGeom>
        </p:spPr>
      </p:pic>
      <p:pic>
        <p:nvPicPr>
          <p:cNvPr id="11" name="Afbeelding 10"/>
          <p:cNvPicPr preferRelativeResize="0"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8" y="6625320"/>
            <a:ext cx="1057612" cy="1424636"/>
          </a:xfrm>
          <a:prstGeom prst="rect">
            <a:avLst/>
          </a:prstGeom>
        </p:spPr>
      </p:pic>
      <p:pic>
        <p:nvPicPr>
          <p:cNvPr id="12" name="Afbeelding 11"/>
          <p:cNvPicPr preferRelativeResize="0"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0" y="6691339"/>
            <a:ext cx="760154" cy="1138059"/>
          </a:xfrm>
          <a:prstGeom prst="rect">
            <a:avLst/>
          </a:prstGeom>
        </p:spPr>
      </p:pic>
      <p:pic>
        <p:nvPicPr>
          <p:cNvPr id="13" name="Afbeelding 12"/>
          <p:cNvPicPr preferRelativeResize="0"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0" y="6814809"/>
            <a:ext cx="1166530" cy="1111458"/>
          </a:xfrm>
          <a:prstGeom prst="rect">
            <a:avLst/>
          </a:prstGeom>
        </p:spPr>
      </p:pic>
      <p:pic>
        <p:nvPicPr>
          <p:cNvPr id="14" name="Afbeelding 13"/>
          <p:cNvPicPr preferRelativeResize="0"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34" y="3240834"/>
            <a:ext cx="1213613" cy="914878"/>
          </a:xfrm>
          <a:prstGeom prst="rect">
            <a:avLst/>
          </a:prstGeom>
        </p:spPr>
      </p:pic>
      <p:pic>
        <p:nvPicPr>
          <p:cNvPr id="15" name="Afbeelding 14"/>
          <p:cNvPicPr preferRelativeResize="0"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-573457"/>
            <a:ext cx="1108203" cy="995121"/>
          </a:xfrm>
          <a:prstGeom prst="rect">
            <a:avLst/>
          </a:prstGeom>
        </p:spPr>
      </p:pic>
      <p:pic>
        <p:nvPicPr>
          <p:cNvPr id="16" name="Afbeelding 15"/>
          <p:cNvPicPr preferRelativeResize="0"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28" y="-1179512"/>
            <a:ext cx="1071756" cy="1425775"/>
          </a:xfrm>
          <a:prstGeom prst="rect">
            <a:avLst/>
          </a:prstGeom>
        </p:spPr>
      </p:pic>
      <p:pic>
        <p:nvPicPr>
          <p:cNvPr id="17" name="Afbeelding 16"/>
          <p:cNvPicPr preferRelativeResize="0"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3" y="-1107504"/>
            <a:ext cx="912542" cy="1102835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3232251" y="3375814"/>
            <a:ext cx="280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cap="small" dirty="0">
                <a:solidFill>
                  <a:schemeClr val="bg1"/>
                </a:solidFill>
              </a:rPr>
              <a:t>vergadertafel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2713E-6 L 0.43594 0.367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8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59509E-6 L -0.36771 0.41624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796 -0.30463 L 4.72222E-6 2.96296E-6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0.37639 -0.00625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526 -0.32824 L -0.01059 0.00764 " pathEditMode="relative" rAng="0" ptsTypes="AA">
                                      <p:cBhvr>
                                        <p:cTn id="1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85681E-6 L -0.01111 0.34975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7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8 0.00278 L -0.34618 -0.00486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326 -0.33333 L 0.07049 0.09444 " pathEditMode="relative" rAng="0" ptsTypes="AA">
                                      <p:cBhvr>
                                        <p:cTn id="27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1503 L -0.21701 0.3733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0538 -0.20092 L -0.0158 0.00926 " pathEditMode="relative" rAng="0" ptsTypes="AA">
                                      <p:cBhvr>
                                        <p:cTn id="33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5 -0.275 L 8.33333E-7 0.01899 " pathEditMode="relative" rAng="0" ptsTypes="AA">
                                      <p:cBhvr>
                                        <p:cTn id="36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9 -1.11111E-6 L 0.38559 0.19005 " pathEditMode="relative" rAng="0" ptsTypes="AA"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4103</TotalTime>
  <Words>303</Words>
  <Application>Microsoft Office PowerPoint</Application>
  <PresentationFormat>Diavoorstelling (4:3)</PresentationFormat>
  <Paragraphs>91</Paragraphs>
  <Slides>49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4" baseType="lpstr">
      <vt:lpstr>Arial</vt:lpstr>
      <vt:lpstr>Arial Black</vt:lpstr>
      <vt:lpstr>Calibri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</dc:creator>
  <cp:lastModifiedBy>Arne Starink</cp:lastModifiedBy>
  <cp:revision>102</cp:revision>
  <dcterms:created xsi:type="dcterms:W3CDTF">2018-01-09T11:27:05Z</dcterms:created>
  <dcterms:modified xsi:type="dcterms:W3CDTF">2024-03-23T13:05:44Z</dcterms:modified>
</cp:coreProperties>
</file>